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4"/>
    <p:sldMasterId id="2147483673" r:id="rId5"/>
    <p:sldMasterId id="2147483683" r:id="rId6"/>
    <p:sldMasterId id="2147483697" r:id="rId7"/>
    <p:sldMasterId id="2147483718" r:id="rId8"/>
    <p:sldMasterId id="2147483693" r:id="rId9"/>
  </p:sldMasterIdLst>
  <p:notesMasterIdLst>
    <p:notesMasterId r:id="rId37"/>
  </p:notesMasterIdLst>
  <p:sldIdLst>
    <p:sldId id="270" r:id="rId10"/>
    <p:sldId id="271" r:id="rId11"/>
    <p:sldId id="322" r:id="rId12"/>
    <p:sldId id="272" r:id="rId13"/>
    <p:sldId id="273" r:id="rId14"/>
    <p:sldId id="274" r:id="rId15"/>
    <p:sldId id="275" r:id="rId16"/>
    <p:sldId id="276" r:id="rId17"/>
    <p:sldId id="317" r:id="rId18"/>
    <p:sldId id="277" r:id="rId19"/>
    <p:sldId id="279" r:id="rId20"/>
    <p:sldId id="315" r:id="rId21"/>
    <p:sldId id="318" r:id="rId22"/>
    <p:sldId id="280" r:id="rId23"/>
    <p:sldId id="281" r:id="rId24"/>
    <p:sldId id="319" r:id="rId25"/>
    <p:sldId id="278" r:id="rId26"/>
    <p:sldId id="284" r:id="rId27"/>
    <p:sldId id="285" r:id="rId28"/>
    <p:sldId id="323" r:id="rId29"/>
    <p:sldId id="287" r:id="rId30"/>
    <p:sldId id="288" r:id="rId31"/>
    <p:sldId id="289" r:id="rId32"/>
    <p:sldId id="290" r:id="rId33"/>
    <p:sldId id="316" r:id="rId34"/>
    <p:sldId id="313" r:id="rId35"/>
    <p:sldId id="314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Lato Black" panose="020F0502020204030203" pitchFamily="34" charset="0"/>
      <p:bold r:id="rId50"/>
      <p:boldItalic r:id="rId51"/>
    </p:embeddedFont>
    <p:embeddedFont>
      <p:font typeface="Lato Light" panose="020F0502020204030203" pitchFamily="34" charset="0"/>
      <p:regular r:id="rId52"/>
      <p:italic r:id="rId53"/>
    </p:embeddedFont>
    <p:embeddedFont>
      <p:font typeface="Open Sans Light" panose="020B0306030504020204" pitchFamily="34" charset="0"/>
      <p:regular r:id="rId54"/>
      <p:italic r:id="rId55"/>
    </p:embeddedFont>
    <p:embeddedFont>
      <p:font typeface="PF Handbook Pro" panose="02000806050000020004" pitchFamily="50" charset="0"/>
      <p:bold r:id="rId56"/>
    </p:embeddedFont>
    <p:embeddedFont>
      <p:font typeface="PF Handbook Pro Light" panose="02000506000000020004" pitchFamily="50" charset="0"/>
      <p:regular r:id="rId57"/>
      <p:italic r:id="rId58"/>
    </p:embeddedFont>
    <p:embeddedFont>
      <p:font typeface="PF Handbook Pro Medium" panose="02000506050000020004" pitchFamily="50" charset="0"/>
      <p:regular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D"/>
    <a:srgbClr val="0F5283"/>
    <a:srgbClr val="943649"/>
    <a:srgbClr val="EF8720"/>
    <a:srgbClr val="8B2947"/>
    <a:srgbClr val="278D55"/>
    <a:srgbClr val="A84262"/>
    <a:srgbClr val="912E47"/>
    <a:srgbClr val="87DDAE"/>
    <a:srgbClr val="36C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font" Target="fonts/font26.fntdata"/><Relationship Id="rId68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24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EMAERE Gilles - Fermentis" userId="2ea02f18-b77e-4b22-82b9-f9f677803fb3" providerId="ADAL" clId="{9E90D0AB-7CD4-4054-9F14-303F810D31FA}"/>
    <pc:docChg chg="undo custSel addSld delSld modSld sldOrd">
      <pc:chgData name="GOEMAERE Gilles - Fermentis" userId="2ea02f18-b77e-4b22-82b9-f9f677803fb3" providerId="ADAL" clId="{9E90D0AB-7CD4-4054-9F14-303F810D31FA}" dt="2021-08-02T13:01:10.717" v="2247" actId="20577"/>
      <pc:docMkLst>
        <pc:docMk/>
      </pc:docMkLst>
      <pc:sldChg chg="addSp delSp modSp mod">
        <pc:chgData name="GOEMAERE Gilles - Fermentis" userId="2ea02f18-b77e-4b22-82b9-f9f677803fb3" providerId="ADAL" clId="{9E90D0AB-7CD4-4054-9F14-303F810D31FA}" dt="2021-07-29T12:01:03.653" v="74" actId="20577"/>
        <pc:sldMkLst>
          <pc:docMk/>
          <pc:sldMk cId="1113541282" sldId="270"/>
        </pc:sldMkLst>
        <pc:spChg chg="mod">
          <ac:chgData name="GOEMAERE Gilles - Fermentis" userId="2ea02f18-b77e-4b22-82b9-f9f677803fb3" providerId="ADAL" clId="{9E90D0AB-7CD4-4054-9F14-303F810D31FA}" dt="2021-07-29T11:59:01.975" v="66" actId="12789"/>
          <ac:spMkLst>
            <pc:docMk/>
            <pc:sldMk cId="1113541282" sldId="270"/>
            <ac:spMk id="2" creationId="{127B647C-8ADB-4D8B-86DC-5F5D9D98C224}"/>
          </ac:spMkLst>
        </pc:spChg>
        <pc:spChg chg="mod">
          <ac:chgData name="GOEMAERE Gilles - Fermentis" userId="2ea02f18-b77e-4b22-82b9-f9f677803fb3" providerId="ADAL" clId="{9E90D0AB-7CD4-4054-9F14-303F810D31FA}" dt="2021-07-29T12:01:03.653" v="74" actId="20577"/>
          <ac:spMkLst>
            <pc:docMk/>
            <pc:sldMk cId="1113541282" sldId="270"/>
            <ac:spMk id="4" creationId="{E5D7979B-534F-413A-99FC-7F21585705E4}"/>
          </ac:spMkLst>
        </pc:spChg>
        <pc:picChg chg="del">
          <ac:chgData name="GOEMAERE Gilles - Fermentis" userId="2ea02f18-b77e-4b22-82b9-f9f677803fb3" providerId="ADAL" clId="{9E90D0AB-7CD4-4054-9F14-303F810D31FA}" dt="2021-07-29T11:56:49.984" v="0" actId="478"/>
          <ac:picMkLst>
            <pc:docMk/>
            <pc:sldMk cId="1113541282" sldId="270"/>
            <ac:picMk id="6" creationId="{D9AFFB00-B707-4350-9A37-80BDA2A68FE4}"/>
          </ac:picMkLst>
        </pc:picChg>
        <pc:picChg chg="add mod">
          <ac:chgData name="GOEMAERE Gilles - Fermentis" userId="2ea02f18-b77e-4b22-82b9-f9f677803fb3" providerId="ADAL" clId="{9E90D0AB-7CD4-4054-9F14-303F810D31FA}" dt="2021-07-29T11:59:01.975" v="66" actId="12789"/>
          <ac:picMkLst>
            <pc:docMk/>
            <pc:sldMk cId="1113541282" sldId="270"/>
            <ac:picMk id="7" creationId="{A29F65D6-538E-4FBA-8375-30F416FF2856}"/>
          </ac:picMkLst>
        </pc:picChg>
      </pc:sldChg>
      <pc:sldChg chg="modSp mod">
        <pc:chgData name="GOEMAERE Gilles - Fermentis" userId="2ea02f18-b77e-4b22-82b9-f9f677803fb3" providerId="ADAL" clId="{9E90D0AB-7CD4-4054-9F14-303F810D31FA}" dt="2021-07-30T12:54:33.046" v="1494" actId="20577"/>
        <pc:sldMkLst>
          <pc:docMk/>
          <pc:sldMk cId="3311810438" sldId="271"/>
        </pc:sldMkLst>
        <pc:spChg chg="mod">
          <ac:chgData name="GOEMAERE Gilles - Fermentis" userId="2ea02f18-b77e-4b22-82b9-f9f677803fb3" providerId="ADAL" clId="{9E90D0AB-7CD4-4054-9F14-303F810D31FA}" dt="2021-07-30T12:53:48.919" v="1395" actId="20577"/>
          <ac:spMkLst>
            <pc:docMk/>
            <pc:sldMk cId="3311810438" sldId="271"/>
            <ac:spMk id="3" creationId="{087C9080-0C91-4C80-944F-23F1A59D9B93}"/>
          </ac:spMkLst>
        </pc:spChg>
        <pc:spChg chg="mod">
          <ac:chgData name="GOEMAERE Gilles - Fermentis" userId="2ea02f18-b77e-4b22-82b9-f9f677803fb3" providerId="ADAL" clId="{9E90D0AB-7CD4-4054-9F14-303F810D31FA}" dt="2021-07-30T12:54:02.086" v="1421" actId="20577"/>
          <ac:spMkLst>
            <pc:docMk/>
            <pc:sldMk cId="3311810438" sldId="271"/>
            <ac:spMk id="4" creationId="{4790A37C-18FF-4A5B-9ED0-21C8CAAA2C3D}"/>
          </ac:spMkLst>
        </pc:spChg>
        <pc:spChg chg="mod">
          <ac:chgData name="GOEMAERE Gilles - Fermentis" userId="2ea02f18-b77e-4b22-82b9-f9f677803fb3" providerId="ADAL" clId="{9E90D0AB-7CD4-4054-9F14-303F810D31FA}" dt="2021-07-30T12:54:33.046" v="1494" actId="20577"/>
          <ac:spMkLst>
            <pc:docMk/>
            <pc:sldMk cId="3311810438" sldId="271"/>
            <ac:spMk id="5" creationId="{F33A1955-CDBD-4FB2-9CA2-708D396B5201}"/>
          </ac:spMkLst>
        </pc:spChg>
      </pc:sldChg>
      <pc:sldChg chg="addSp delSp modSp mod ord modTransition modAnim">
        <pc:chgData name="GOEMAERE Gilles - Fermentis" userId="2ea02f18-b77e-4b22-82b9-f9f677803fb3" providerId="ADAL" clId="{9E90D0AB-7CD4-4054-9F14-303F810D31FA}" dt="2021-07-29T14:08:07.136" v="1305" actId="20577"/>
        <pc:sldMkLst>
          <pc:docMk/>
          <pc:sldMk cId="4049913593" sldId="272"/>
        </pc:sldMkLst>
        <pc:spChg chg="mod">
          <ac:chgData name="GOEMAERE Gilles - Fermentis" userId="2ea02f18-b77e-4b22-82b9-f9f677803fb3" providerId="ADAL" clId="{9E90D0AB-7CD4-4054-9F14-303F810D31FA}" dt="2021-07-29T14:08:07.136" v="1305" actId="20577"/>
          <ac:spMkLst>
            <pc:docMk/>
            <pc:sldMk cId="4049913593" sldId="272"/>
            <ac:spMk id="3" creationId="{D6786E5B-9D4D-421F-8F21-F8E1857CEE46}"/>
          </ac:spMkLst>
        </pc:spChg>
        <pc:picChg chg="add del mod">
          <ac:chgData name="GOEMAERE Gilles - Fermentis" userId="2ea02f18-b77e-4b22-82b9-f9f677803fb3" providerId="ADAL" clId="{9E90D0AB-7CD4-4054-9F14-303F810D31FA}" dt="2021-07-29T13:58:28.018" v="723" actId="21"/>
          <ac:picMkLst>
            <pc:docMk/>
            <pc:sldMk cId="4049913593" sldId="272"/>
            <ac:picMk id="6" creationId="{8A5A3399-E558-4025-A931-D74F21707D6B}"/>
          </ac:picMkLst>
        </pc:picChg>
      </pc:sldChg>
      <pc:sldChg chg="modSp mod">
        <pc:chgData name="GOEMAERE Gilles - Fermentis" userId="2ea02f18-b77e-4b22-82b9-f9f677803fb3" providerId="ADAL" clId="{9E90D0AB-7CD4-4054-9F14-303F810D31FA}" dt="2021-07-29T14:08:10.509" v="1308" actId="20577"/>
        <pc:sldMkLst>
          <pc:docMk/>
          <pc:sldMk cId="3927562552" sldId="273"/>
        </pc:sldMkLst>
        <pc:spChg chg="mod">
          <ac:chgData name="GOEMAERE Gilles - Fermentis" userId="2ea02f18-b77e-4b22-82b9-f9f677803fb3" providerId="ADAL" clId="{9E90D0AB-7CD4-4054-9F14-303F810D31FA}" dt="2021-07-29T14:08:10.509" v="1308" actId="20577"/>
          <ac:spMkLst>
            <pc:docMk/>
            <pc:sldMk cId="3927562552" sldId="273"/>
            <ac:spMk id="30" creationId="{E4EB5BD8-FFE0-4002-8FC0-7B5744047224}"/>
          </ac:spMkLst>
        </pc:spChg>
      </pc:sldChg>
      <pc:sldChg chg="modTransition">
        <pc:chgData name="GOEMAERE Gilles - Fermentis" userId="2ea02f18-b77e-4b22-82b9-f9f677803fb3" providerId="ADAL" clId="{9E90D0AB-7CD4-4054-9F14-303F810D31FA}" dt="2021-08-02T09:26:14.270" v="1638"/>
        <pc:sldMkLst>
          <pc:docMk/>
          <pc:sldMk cId="2945889012" sldId="276"/>
        </pc:sldMkLst>
      </pc:sldChg>
      <pc:sldChg chg="modTransition">
        <pc:chgData name="GOEMAERE Gilles - Fermentis" userId="2ea02f18-b77e-4b22-82b9-f9f677803fb3" providerId="ADAL" clId="{9E90D0AB-7CD4-4054-9F14-303F810D31FA}" dt="2021-08-02T09:26:55.063" v="1641"/>
        <pc:sldMkLst>
          <pc:docMk/>
          <pc:sldMk cId="4241306508" sldId="279"/>
        </pc:sldMkLst>
      </pc:sldChg>
      <pc:sldChg chg="addSp delSp modSp mod modTransition">
        <pc:chgData name="GOEMAERE Gilles - Fermentis" userId="2ea02f18-b77e-4b22-82b9-f9f677803fb3" providerId="ADAL" clId="{9E90D0AB-7CD4-4054-9F14-303F810D31FA}" dt="2021-08-02T09:29:36.908" v="1658" actId="1076"/>
        <pc:sldMkLst>
          <pc:docMk/>
          <pc:sldMk cId="2319771306" sldId="281"/>
        </pc:sldMkLst>
        <pc:spChg chg="mod">
          <ac:chgData name="GOEMAERE Gilles - Fermentis" userId="2ea02f18-b77e-4b22-82b9-f9f677803fb3" providerId="ADAL" clId="{9E90D0AB-7CD4-4054-9F14-303F810D31FA}" dt="2021-08-02T09:27:53.320" v="1643"/>
          <ac:spMkLst>
            <pc:docMk/>
            <pc:sldMk cId="2319771306" sldId="281"/>
            <ac:spMk id="19" creationId="{CC6B05A1-2EAD-42AA-8D0E-2D1103D1CC37}"/>
          </ac:spMkLst>
        </pc:spChg>
        <pc:spChg chg="mod">
          <ac:chgData name="GOEMAERE Gilles - Fermentis" userId="2ea02f18-b77e-4b22-82b9-f9f677803fb3" providerId="ADAL" clId="{9E90D0AB-7CD4-4054-9F14-303F810D31FA}" dt="2021-08-02T09:29:32.890" v="1657" actId="1076"/>
          <ac:spMkLst>
            <pc:docMk/>
            <pc:sldMk cId="2319771306" sldId="281"/>
            <ac:spMk id="20" creationId="{E99C5CAF-3DF1-47E5-AD2B-7DBC1A8969C7}"/>
          </ac:spMkLst>
        </pc:spChg>
        <pc:spChg chg="mod">
          <ac:chgData name="GOEMAERE Gilles - Fermentis" userId="2ea02f18-b77e-4b22-82b9-f9f677803fb3" providerId="ADAL" clId="{9E90D0AB-7CD4-4054-9F14-303F810D31FA}" dt="2021-08-02T09:29:36.908" v="1658" actId="1076"/>
          <ac:spMkLst>
            <pc:docMk/>
            <pc:sldMk cId="2319771306" sldId="281"/>
            <ac:spMk id="21" creationId="{AA0EA44D-A11B-4334-87A4-5FDA68BF8BF1}"/>
          </ac:spMkLst>
        </pc:spChg>
        <pc:spChg chg="mod">
          <ac:chgData name="GOEMAERE Gilles - Fermentis" userId="2ea02f18-b77e-4b22-82b9-f9f677803fb3" providerId="ADAL" clId="{9E90D0AB-7CD4-4054-9F14-303F810D31FA}" dt="2021-08-02T09:29:30.292" v="1656" actId="1076"/>
          <ac:spMkLst>
            <pc:docMk/>
            <pc:sldMk cId="2319771306" sldId="281"/>
            <ac:spMk id="22" creationId="{9A485F8C-B166-4106-B5A8-60AB7486B873}"/>
          </ac:spMkLst>
        </pc:spChg>
        <pc:spChg chg="mod">
          <ac:chgData name="GOEMAERE Gilles - Fermentis" userId="2ea02f18-b77e-4b22-82b9-f9f677803fb3" providerId="ADAL" clId="{9E90D0AB-7CD4-4054-9F14-303F810D31FA}" dt="2021-08-02T09:29:25.731" v="1655" actId="1076"/>
          <ac:spMkLst>
            <pc:docMk/>
            <pc:sldMk cId="2319771306" sldId="281"/>
            <ac:spMk id="23" creationId="{EC40B20E-123D-419B-9ABA-E698DC15C171}"/>
          </ac:spMkLst>
        </pc:spChg>
        <pc:grpChg chg="del">
          <ac:chgData name="GOEMAERE Gilles - Fermentis" userId="2ea02f18-b77e-4b22-82b9-f9f677803fb3" providerId="ADAL" clId="{9E90D0AB-7CD4-4054-9F14-303F810D31FA}" dt="2021-08-02T09:28:44.248" v="1646" actId="478"/>
          <ac:grpSpMkLst>
            <pc:docMk/>
            <pc:sldMk cId="2319771306" sldId="281"/>
            <ac:grpSpMk id="4" creationId="{15484E70-797D-4CD5-A6DD-1A5231F50A39}"/>
          </ac:grpSpMkLst>
        </pc:grpChg>
        <pc:grpChg chg="add mod">
          <ac:chgData name="GOEMAERE Gilles - Fermentis" userId="2ea02f18-b77e-4b22-82b9-f9f677803fb3" providerId="ADAL" clId="{9E90D0AB-7CD4-4054-9F14-303F810D31FA}" dt="2021-08-02T09:29:02.737" v="1651" actId="1076"/>
          <ac:grpSpMkLst>
            <pc:docMk/>
            <pc:sldMk cId="2319771306" sldId="281"/>
            <ac:grpSpMk id="18" creationId="{B84E38EB-EAD9-44F8-94D2-F99870DDA1EA}"/>
          </ac:grpSpMkLst>
        </pc:grpChg>
      </pc:sldChg>
      <pc:sldChg chg="modTransition">
        <pc:chgData name="GOEMAERE Gilles - Fermentis" userId="2ea02f18-b77e-4b22-82b9-f9f677803fb3" providerId="ADAL" clId="{9E90D0AB-7CD4-4054-9F14-303F810D31FA}" dt="2021-08-02T09:27:06.535" v="1642"/>
        <pc:sldMkLst>
          <pc:docMk/>
          <pc:sldMk cId="1019480897" sldId="284"/>
        </pc:sldMkLst>
      </pc:sldChg>
      <pc:sldChg chg="modNotesTx">
        <pc:chgData name="GOEMAERE Gilles - Fermentis" userId="2ea02f18-b77e-4b22-82b9-f9f677803fb3" providerId="ADAL" clId="{9E90D0AB-7CD4-4054-9F14-303F810D31FA}" dt="2021-07-30T13:13:40.473" v="1636" actId="20577"/>
        <pc:sldMkLst>
          <pc:docMk/>
          <pc:sldMk cId="3231345854" sldId="285"/>
        </pc:sldMkLst>
      </pc:sldChg>
      <pc:sldChg chg="addSp delSp modSp mod addAnim delAnim modAnim">
        <pc:chgData name="GOEMAERE Gilles - Fermentis" userId="2ea02f18-b77e-4b22-82b9-f9f677803fb3" providerId="ADAL" clId="{9E90D0AB-7CD4-4054-9F14-303F810D31FA}" dt="2021-08-02T12:52:49.173" v="2200"/>
        <pc:sldMkLst>
          <pc:docMk/>
          <pc:sldMk cId="1263646680" sldId="288"/>
        </pc:sldMkLst>
        <pc:spChg chg="del mod topLvl">
          <ac:chgData name="GOEMAERE Gilles - Fermentis" userId="2ea02f18-b77e-4b22-82b9-f9f677803fb3" providerId="ADAL" clId="{9E90D0AB-7CD4-4054-9F14-303F810D31FA}" dt="2021-08-02T09:43:38.032" v="1694" actId="478"/>
          <ac:spMkLst>
            <pc:docMk/>
            <pc:sldMk cId="1263646680" sldId="288"/>
            <ac:spMk id="5" creationId="{755D6285-3801-4E10-B236-2EDE19223806}"/>
          </ac:spMkLst>
        </pc:spChg>
        <pc:spChg chg="mod topLvl">
          <ac:chgData name="GOEMAERE Gilles - Fermentis" userId="2ea02f18-b77e-4b22-82b9-f9f677803fb3" providerId="ADAL" clId="{9E90D0AB-7CD4-4054-9F14-303F810D31FA}" dt="2021-08-02T12:52:30.082" v="2196" actId="164"/>
          <ac:spMkLst>
            <pc:docMk/>
            <pc:sldMk cId="1263646680" sldId="288"/>
            <ac:spMk id="8" creationId="{896FC131-1F00-4F76-A8AA-9AE8C320BCB4}"/>
          </ac:spMkLst>
        </pc:spChg>
        <pc:spChg chg="mod topLvl">
          <ac:chgData name="GOEMAERE Gilles - Fermentis" userId="2ea02f18-b77e-4b22-82b9-f9f677803fb3" providerId="ADAL" clId="{9E90D0AB-7CD4-4054-9F14-303F810D31FA}" dt="2021-08-02T12:52:24.476" v="2194" actId="164"/>
          <ac:spMkLst>
            <pc:docMk/>
            <pc:sldMk cId="1263646680" sldId="288"/>
            <ac:spMk id="12" creationId="{17B4C97D-D2FA-4ED5-8E7A-0EDE0A508B9D}"/>
          </ac:spMkLst>
        </pc:spChg>
        <pc:spChg chg="add mod topLvl">
          <ac:chgData name="GOEMAERE Gilles - Fermentis" userId="2ea02f18-b77e-4b22-82b9-f9f677803fb3" providerId="ADAL" clId="{9E90D0AB-7CD4-4054-9F14-303F810D31FA}" dt="2021-08-02T12:52:27.181" v="2195" actId="164"/>
          <ac:spMkLst>
            <pc:docMk/>
            <pc:sldMk cId="1263646680" sldId="288"/>
            <ac:spMk id="21" creationId="{76CDF97F-DC14-4527-8BDF-6A53E0EFDB60}"/>
          </ac:spMkLst>
        </pc:spChg>
        <pc:grpChg chg="add mod">
          <ac:chgData name="GOEMAERE Gilles - Fermentis" userId="2ea02f18-b77e-4b22-82b9-f9f677803fb3" providerId="ADAL" clId="{9E90D0AB-7CD4-4054-9F14-303F810D31FA}" dt="2021-08-02T12:52:24.476" v="2194" actId="164"/>
          <ac:grpSpMkLst>
            <pc:docMk/>
            <pc:sldMk cId="1263646680" sldId="288"/>
            <ac:grpSpMk id="11" creationId="{6FC5E663-FC51-4073-A44A-EC10B25B2E13}"/>
          </ac:grpSpMkLst>
        </pc:grpChg>
        <pc:grpChg chg="add mod">
          <ac:chgData name="GOEMAERE Gilles - Fermentis" userId="2ea02f18-b77e-4b22-82b9-f9f677803fb3" providerId="ADAL" clId="{9E90D0AB-7CD4-4054-9F14-303F810D31FA}" dt="2021-08-02T12:52:27.181" v="2195" actId="164"/>
          <ac:grpSpMkLst>
            <pc:docMk/>
            <pc:sldMk cId="1263646680" sldId="288"/>
            <ac:grpSpMk id="13" creationId="{768ECC70-B336-42E2-947A-510280A76DB9}"/>
          </ac:grpSpMkLst>
        </pc:grpChg>
        <pc:grpChg chg="add mod">
          <ac:chgData name="GOEMAERE Gilles - Fermentis" userId="2ea02f18-b77e-4b22-82b9-f9f677803fb3" providerId="ADAL" clId="{9E90D0AB-7CD4-4054-9F14-303F810D31FA}" dt="2021-08-02T12:52:30.082" v="2196" actId="164"/>
          <ac:grpSpMkLst>
            <pc:docMk/>
            <pc:sldMk cId="1263646680" sldId="288"/>
            <ac:grpSpMk id="14" creationId="{1B713809-AF7A-453B-9BC0-6C8A07F6F23E}"/>
          </ac:grpSpMkLst>
        </pc:grpChg>
        <pc:grpChg chg="del">
          <ac:chgData name="GOEMAERE Gilles - Fermentis" userId="2ea02f18-b77e-4b22-82b9-f9f677803fb3" providerId="ADAL" clId="{9E90D0AB-7CD4-4054-9F14-303F810D31FA}" dt="2021-08-02T09:43:12.480" v="1692" actId="165"/>
          <ac:grpSpMkLst>
            <pc:docMk/>
            <pc:sldMk cId="1263646680" sldId="288"/>
            <ac:grpSpMk id="16" creationId="{02D3D034-27A1-44BF-AF69-2EA38A7B4FE7}"/>
          </ac:grpSpMkLst>
        </pc:grpChg>
        <pc:grpChg chg="del">
          <ac:chgData name="GOEMAERE Gilles - Fermentis" userId="2ea02f18-b77e-4b22-82b9-f9f677803fb3" providerId="ADAL" clId="{9E90D0AB-7CD4-4054-9F14-303F810D31FA}" dt="2021-08-02T09:43:36.570" v="1693" actId="165"/>
          <ac:grpSpMkLst>
            <pc:docMk/>
            <pc:sldMk cId="1263646680" sldId="288"/>
            <ac:grpSpMk id="17" creationId="{3782E34E-FC24-4EA9-8769-D06C30945F8B}"/>
          </ac:grpSpMkLst>
        </pc:grpChg>
        <pc:grpChg chg="del">
          <ac:chgData name="GOEMAERE Gilles - Fermentis" userId="2ea02f18-b77e-4b22-82b9-f9f677803fb3" providerId="ADAL" clId="{9E90D0AB-7CD4-4054-9F14-303F810D31FA}" dt="2021-08-02T09:49:50.608" v="1703" actId="165"/>
          <ac:grpSpMkLst>
            <pc:docMk/>
            <pc:sldMk cId="1263646680" sldId="288"/>
            <ac:grpSpMk id="20" creationId="{A3E47C2D-915C-476C-8BFB-981A2EB8A46F}"/>
          </ac:grpSpMkLst>
        </pc:grpChg>
        <pc:grpChg chg="add del mod">
          <ac:chgData name="GOEMAERE Gilles - Fermentis" userId="2ea02f18-b77e-4b22-82b9-f9f677803fb3" providerId="ADAL" clId="{9E90D0AB-7CD4-4054-9F14-303F810D31FA}" dt="2021-08-02T09:56:13.168" v="1917" actId="165"/>
          <ac:grpSpMkLst>
            <pc:docMk/>
            <pc:sldMk cId="1263646680" sldId="288"/>
            <ac:grpSpMk id="23" creationId="{83FDAE4D-B694-4D4C-9FD0-E5AEDE3ABA89}"/>
          </ac:grpSpMkLst>
        </pc:grpChg>
        <pc:grpChg chg="add del mod">
          <ac:chgData name="GOEMAERE Gilles - Fermentis" userId="2ea02f18-b77e-4b22-82b9-f9f677803fb3" providerId="ADAL" clId="{9E90D0AB-7CD4-4054-9F14-303F810D31FA}" dt="2021-08-02T09:55:37.531" v="1874" actId="165"/>
          <ac:grpSpMkLst>
            <pc:docMk/>
            <pc:sldMk cId="1263646680" sldId="288"/>
            <ac:grpSpMk id="24" creationId="{544C4F54-1F76-4774-A20D-04403E469D4F}"/>
          </ac:grpSpMkLst>
        </pc:grpChg>
        <pc:grpChg chg="add del mod">
          <ac:chgData name="GOEMAERE Gilles - Fermentis" userId="2ea02f18-b77e-4b22-82b9-f9f677803fb3" providerId="ADAL" clId="{9E90D0AB-7CD4-4054-9F14-303F810D31FA}" dt="2021-08-02T09:56:15.874" v="1918" actId="165"/>
          <ac:grpSpMkLst>
            <pc:docMk/>
            <pc:sldMk cId="1263646680" sldId="288"/>
            <ac:grpSpMk id="25" creationId="{8ED819BB-06D0-4F7B-853D-009E61F85D1D}"/>
          </ac:grpSpMkLst>
        </pc:grpChg>
        <pc:grpChg chg="add del mod">
          <ac:chgData name="GOEMAERE Gilles - Fermentis" userId="2ea02f18-b77e-4b22-82b9-f9f677803fb3" providerId="ADAL" clId="{9E90D0AB-7CD4-4054-9F14-303F810D31FA}" dt="2021-08-02T12:51:16.959" v="2088" actId="165"/>
          <ac:grpSpMkLst>
            <pc:docMk/>
            <pc:sldMk cId="1263646680" sldId="288"/>
            <ac:grpSpMk id="29" creationId="{399255F3-F778-4D5F-88E1-30FC5DC04E47}"/>
          </ac:grpSpMkLst>
        </pc:grpChg>
        <pc:grpChg chg="add del mod">
          <ac:chgData name="GOEMAERE Gilles - Fermentis" userId="2ea02f18-b77e-4b22-82b9-f9f677803fb3" providerId="ADAL" clId="{9E90D0AB-7CD4-4054-9F14-303F810D31FA}" dt="2021-08-02T12:50:52.749" v="2061" actId="165"/>
          <ac:grpSpMkLst>
            <pc:docMk/>
            <pc:sldMk cId="1263646680" sldId="288"/>
            <ac:grpSpMk id="31" creationId="{11F586BC-E5AE-46CA-9078-635A75AA8982}"/>
          </ac:grpSpMkLst>
        </pc:grpChg>
        <pc:grpChg chg="add del mod">
          <ac:chgData name="GOEMAERE Gilles - Fermentis" userId="2ea02f18-b77e-4b22-82b9-f9f677803fb3" providerId="ADAL" clId="{9E90D0AB-7CD4-4054-9F14-303F810D31FA}" dt="2021-08-02T12:51:54.652" v="2137" actId="165"/>
          <ac:grpSpMkLst>
            <pc:docMk/>
            <pc:sldMk cId="1263646680" sldId="288"/>
            <ac:grpSpMk id="33" creationId="{A1B31277-F38E-495E-82B7-0911E14A6B57}"/>
          </ac:grpSpMkLst>
        </pc:grpChg>
        <pc:graphicFrameChg chg="add mod">
          <ac:chgData name="GOEMAERE Gilles - Fermentis" userId="2ea02f18-b77e-4b22-82b9-f9f677803fb3" providerId="ADAL" clId="{9E90D0AB-7CD4-4054-9F14-303F810D31FA}" dt="2021-08-02T09:42:34.827" v="1683"/>
          <ac:graphicFrameMkLst>
            <pc:docMk/>
            <pc:sldMk cId="1263646680" sldId="288"/>
            <ac:graphicFrameMk id="18" creationId="{9484C326-5681-4A0B-872D-AE87471F5180}"/>
          </ac:graphicFrameMkLst>
        </pc:graphicFrameChg>
        <pc:picChg chg="add del mod">
          <ac:chgData name="GOEMAERE Gilles - Fermentis" userId="2ea02f18-b77e-4b22-82b9-f9f677803fb3" providerId="ADAL" clId="{9E90D0AB-7CD4-4054-9F14-303F810D31FA}" dt="2021-08-02T12:48:05.865" v="2055" actId="478"/>
          <ac:picMkLst>
            <pc:docMk/>
            <pc:sldMk cId="1263646680" sldId="288"/>
            <ac:picMk id="4" creationId="{7972B470-294D-4B69-8155-A9E18D0DEEC6}"/>
          </ac:picMkLst>
        </pc:picChg>
        <pc:picChg chg="add del">
          <ac:chgData name="GOEMAERE Gilles - Fermentis" userId="2ea02f18-b77e-4b22-82b9-f9f677803fb3" providerId="ADAL" clId="{9E90D0AB-7CD4-4054-9F14-303F810D31FA}" dt="2021-08-02T09:42:53.078" v="1690" actId="478"/>
          <ac:picMkLst>
            <pc:docMk/>
            <pc:sldMk cId="1263646680" sldId="288"/>
            <ac:picMk id="4" creationId="{D06E26E1-8E68-49C1-9CD6-E5FDD136B89B}"/>
          </ac:picMkLst>
        </pc:picChg>
        <pc:picChg chg="add del mod">
          <ac:chgData name="GOEMAERE Gilles - Fermentis" userId="2ea02f18-b77e-4b22-82b9-f9f677803fb3" providerId="ADAL" clId="{9E90D0AB-7CD4-4054-9F14-303F810D31FA}" dt="2021-08-02T12:49:11.132" v="2056" actId="478"/>
          <ac:picMkLst>
            <pc:docMk/>
            <pc:sldMk cId="1263646680" sldId="288"/>
            <ac:picMk id="5" creationId="{8F2A5684-1576-479C-B012-D84308501325}"/>
          </ac:picMkLst>
        </pc:picChg>
        <pc:picChg chg="add del mod">
          <ac:chgData name="GOEMAERE Gilles - Fermentis" userId="2ea02f18-b77e-4b22-82b9-f9f677803fb3" providerId="ADAL" clId="{9E90D0AB-7CD4-4054-9F14-303F810D31FA}" dt="2021-08-02T09:41:40.025" v="1669" actId="478"/>
          <ac:picMkLst>
            <pc:docMk/>
            <pc:sldMk cId="1263646680" sldId="288"/>
            <ac:picMk id="6" creationId="{4767FACC-850D-4E55-8E0A-534ED0EB6CF7}"/>
          </ac:picMkLst>
        </pc:picChg>
        <pc:picChg chg="add mod">
          <ac:chgData name="GOEMAERE Gilles - Fermentis" userId="2ea02f18-b77e-4b22-82b9-f9f677803fb3" providerId="ADAL" clId="{9E90D0AB-7CD4-4054-9F14-303F810D31FA}" dt="2021-08-02T12:49:19.966" v="2060" actId="1076"/>
          <ac:picMkLst>
            <pc:docMk/>
            <pc:sldMk cId="1263646680" sldId="288"/>
            <ac:picMk id="6" creationId="{DC0C4D2F-CACA-475B-AE5C-E509195816F1}"/>
          </ac:picMkLst>
        </pc:picChg>
        <pc:picChg chg="add mod">
          <ac:chgData name="GOEMAERE Gilles - Fermentis" userId="2ea02f18-b77e-4b22-82b9-f9f677803fb3" providerId="ADAL" clId="{9E90D0AB-7CD4-4054-9F14-303F810D31FA}" dt="2021-08-02T12:52:24.476" v="2194" actId="164"/>
          <ac:picMkLst>
            <pc:docMk/>
            <pc:sldMk cId="1263646680" sldId="288"/>
            <ac:picMk id="7" creationId="{B8292DA6-426F-4DA3-91D6-3CD99F58A4CF}"/>
          </ac:picMkLst>
        </pc:picChg>
        <pc:picChg chg="add del mod">
          <ac:chgData name="GOEMAERE Gilles - Fermentis" userId="2ea02f18-b77e-4b22-82b9-f9f677803fb3" providerId="ADAL" clId="{9E90D0AB-7CD4-4054-9F14-303F810D31FA}" dt="2021-08-02T09:42:10.968" v="1678"/>
          <ac:picMkLst>
            <pc:docMk/>
            <pc:sldMk cId="1263646680" sldId="288"/>
            <ac:picMk id="7" creationId="{EA51EFBA-D4A3-43FB-A946-5810B2118ABC}"/>
          </ac:picMkLst>
        </pc:picChg>
        <pc:picChg chg="add mod">
          <ac:chgData name="GOEMAERE Gilles - Fermentis" userId="2ea02f18-b77e-4b22-82b9-f9f677803fb3" providerId="ADAL" clId="{9E90D0AB-7CD4-4054-9F14-303F810D31FA}" dt="2021-08-02T12:52:27.181" v="2195" actId="164"/>
          <ac:picMkLst>
            <pc:docMk/>
            <pc:sldMk cId="1263646680" sldId="288"/>
            <ac:picMk id="9" creationId="{88368B67-E62D-448D-BE4D-9A7E44918796}"/>
          </ac:picMkLst>
        </pc:picChg>
        <pc:picChg chg="add del mod">
          <ac:chgData name="GOEMAERE Gilles - Fermentis" userId="2ea02f18-b77e-4b22-82b9-f9f677803fb3" providerId="ADAL" clId="{9E90D0AB-7CD4-4054-9F14-303F810D31FA}" dt="2021-08-02T09:54:25.086" v="1864" actId="478"/>
          <ac:picMkLst>
            <pc:docMk/>
            <pc:sldMk cId="1263646680" sldId="288"/>
            <ac:picMk id="9" creationId="{A40A524F-523F-4DE1-A249-DD828FD76A97}"/>
          </ac:picMkLst>
        </pc:picChg>
        <pc:picChg chg="add mod">
          <ac:chgData name="GOEMAERE Gilles - Fermentis" userId="2ea02f18-b77e-4b22-82b9-f9f677803fb3" providerId="ADAL" clId="{9E90D0AB-7CD4-4054-9F14-303F810D31FA}" dt="2021-08-02T12:52:30.082" v="2196" actId="164"/>
          <ac:picMkLst>
            <pc:docMk/>
            <pc:sldMk cId="1263646680" sldId="288"/>
            <ac:picMk id="10" creationId="{E02D5A2F-034B-49D6-B0A1-553EE671B695}"/>
          </ac:picMkLst>
        </pc:picChg>
        <pc:picChg chg="add del mod">
          <ac:chgData name="GOEMAERE Gilles - Fermentis" userId="2ea02f18-b77e-4b22-82b9-f9f677803fb3" providerId="ADAL" clId="{9E90D0AB-7CD4-4054-9F14-303F810D31FA}" dt="2021-08-02T09:51:19.928" v="1736" actId="478"/>
          <ac:picMkLst>
            <pc:docMk/>
            <pc:sldMk cId="1263646680" sldId="288"/>
            <ac:picMk id="10" creationId="{F9156F44-6C58-40A9-895D-813BCC5439D3}"/>
          </ac:picMkLst>
        </pc:picChg>
        <pc:picChg chg="add del mod topLvl">
          <ac:chgData name="GOEMAERE Gilles - Fermentis" userId="2ea02f18-b77e-4b22-82b9-f9f677803fb3" providerId="ADAL" clId="{9E90D0AB-7CD4-4054-9F14-303F810D31FA}" dt="2021-08-02T09:56:39.456" v="1919" actId="478"/>
          <ac:picMkLst>
            <pc:docMk/>
            <pc:sldMk cId="1263646680" sldId="288"/>
            <ac:picMk id="11" creationId="{56486A1F-1AA2-432E-AEA3-FC7395D616EE}"/>
          </ac:picMkLst>
        </pc:picChg>
        <pc:picChg chg="del mod topLvl">
          <ac:chgData name="GOEMAERE Gilles - Fermentis" userId="2ea02f18-b77e-4b22-82b9-f9f677803fb3" providerId="ADAL" clId="{9E90D0AB-7CD4-4054-9F14-303F810D31FA}" dt="2021-08-02T09:50:39.733" v="1704" actId="478"/>
          <ac:picMkLst>
            <pc:docMk/>
            <pc:sldMk cId="1263646680" sldId="288"/>
            <ac:picMk id="13" creationId="{6C16808D-949F-452C-BF87-223B7EB22946}"/>
          </ac:picMkLst>
        </pc:picChg>
        <pc:picChg chg="del mod topLvl">
          <ac:chgData name="GOEMAERE Gilles - Fermentis" userId="2ea02f18-b77e-4b22-82b9-f9f677803fb3" providerId="ADAL" clId="{9E90D0AB-7CD4-4054-9F14-303F810D31FA}" dt="2021-08-02T09:43:38.032" v="1694" actId="478"/>
          <ac:picMkLst>
            <pc:docMk/>
            <pc:sldMk cId="1263646680" sldId="288"/>
            <ac:picMk id="14" creationId="{4A78862A-1E3C-4011-9A9A-F34D815D80E8}"/>
          </ac:picMkLst>
        </pc:picChg>
        <pc:picChg chg="add del mod topLvl">
          <ac:chgData name="GOEMAERE Gilles - Fermentis" userId="2ea02f18-b77e-4b22-82b9-f9f677803fb3" providerId="ADAL" clId="{9E90D0AB-7CD4-4054-9F14-303F810D31FA}" dt="2021-08-02T09:55:40.400" v="1875" actId="478"/>
          <ac:picMkLst>
            <pc:docMk/>
            <pc:sldMk cId="1263646680" sldId="288"/>
            <ac:picMk id="15" creationId="{6226173C-8BF9-4DF2-A948-AF7C3533A1E5}"/>
          </ac:picMkLst>
        </pc:picChg>
        <pc:picChg chg="del mod topLvl">
          <ac:chgData name="GOEMAERE Gilles - Fermentis" userId="2ea02f18-b77e-4b22-82b9-f9f677803fb3" providerId="ADAL" clId="{9E90D0AB-7CD4-4054-9F14-303F810D31FA}" dt="2021-08-02T09:51:48.475" v="1771" actId="478"/>
          <ac:picMkLst>
            <pc:docMk/>
            <pc:sldMk cId="1263646680" sldId="288"/>
            <ac:picMk id="19" creationId="{239C28EC-DD68-4ACF-B2C5-CCC8DB46A486}"/>
          </ac:picMkLst>
        </pc:picChg>
        <pc:picChg chg="add del mod topLvl">
          <ac:chgData name="GOEMAERE Gilles - Fermentis" userId="2ea02f18-b77e-4b22-82b9-f9f677803fb3" providerId="ADAL" clId="{9E90D0AB-7CD4-4054-9F14-303F810D31FA}" dt="2021-08-02T09:57:04.921" v="1954" actId="478"/>
          <ac:picMkLst>
            <pc:docMk/>
            <pc:sldMk cId="1263646680" sldId="288"/>
            <ac:picMk id="22" creationId="{FBE251B9-B54D-4A53-9B4F-0DE5C10DDFC7}"/>
          </ac:picMkLst>
        </pc:picChg>
        <pc:picChg chg="add del mod">
          <ac:chgData name="GOEMAERE Gilles - Fermentis" userId="2ea02f18-b77e-4b22-82b9-f9f677803fb3" providerId="ADAL" clId="{9E90D0AB-7CD4-4054-9F14-303F810D31FA}" dt="2021-08-02T12:47:45.619" v="2047" actId="478"/>
          <ac:picMkLst>
            <pc:docMk/>
            <pc:sldMk cId="1263646680" sldId="288"/>
            <ac:picMk id="26" creationId="{895879C0-CE35-40E4-953C-C2DDFA3E162C}"/>
          </ac:picMkLst>
        </pc:picChg>
        <pc:picChg chg="add del mod">
          <ac:chgData name="GOEMAERE Gilles - Fermentis" userId="2ea02f18-b77e-4b22-82b9-f9f677803fb3" providerId="ADAL" clId="{9E90D0AB-7CD4-4054-9F14-303F810D31FA}" dt="2021-08-02T09:55:19.393" v="1873" actId="478"/>
          <ac:picMkLst>
            <pc:docMk/>
            <pc:sldMk cId="1263646680" sldId="288"/>
            <ac:picMk id="27" creationId="{4B668BD7-442E-41F8-A41C-114C919DC37E}"/>
          </ac:picMkLst>
        </pc:picChg>
        <pc:picChg chg="add del mod topLvl">
          <ac:chgData name="GOEMAERE Gilles - Fermentis" userId="2ea02f18-b77e-4b22-82b9-f9f677803fb3" providerId="ADAL" clId="{9E90D0AB-7CD4-4054-9F14-303F810D31FA}" dt="2021-08-02T12:51:19.724" v="2089" actId="478"/>
          <ac:picMkLst>
            <pc:docMk/>
            <pc:sldMk cId="1263646680" sldId="288"/>
            <ac:picMk id="28" creationId="{433CA13C-F5AA-4101-B15B-FE987BE04317}"/>
          </ac:picMkLst>
        </pc:picChg>
        <pc:picChg chg="add del mod topLvl">
          <ac:chgData name="GOEMAERE Gilles - Fermentis" userId="2ea02f18-b77e-4b22-82b9-f9f677803fb3" providerId="ADAL" clId="{9E90D0AB-7CD4-4054-9F14-303F810D31FA}" dt="2021-08-02T12:50:54.919" v="2062" actId="478"/>
          <ac:picMkLst>
            <pc:docMk/>
            <pc:sldMk cId="1263646680" sldId="288"/>
            <ac:picMk id="30" creationId="{611FFEA0-1979-462D-B4B9-980C41FF157B}"/>
          </ac:picMkLst>
        </pc:picChg>
        <pc:picChg chg="add del mod topLvl">
          <ac:chgData name="GOEMAERE Gilles - Fermentis" userId="2ea02f18-b77e-4b22-82b9-f9f677803fb3" providerId="ADAL" clId="{9E90D0AB-7CD4-4054-9F14-303F810D31FA}" dt="2021-08-02T12:51:56.426" v="2138" actId="478"/>
          <ac:picMkLst>
            <pc:docMk/>
            <pc:sldMk cId="1263646680" sldId="288"/>
            <ac:picMk id="32" creationId="{F53618E0-F5E4-47F9-A86A-31473330F487}"/>
          </ac:picMkLst>
        </pc:picChg>
      </pc:sldChg>
      <pc:sldChg chg="addSp delSp modSp mod addAnim delAnim">
        <pc:chgData name="GOEMAERE Gilles - Fermentis" userId="2ea02f18-b77e-4b22-82b9-f9f677803fb3" providerId="ADAL" clId="{9E90D0AB-7CD4-4054-9F14-303F810D31FA}" dt="2021-07-29T13:29:00.855" v="345" actId="1035"/>
        <pc:sldMkLst>
          <pc:docMk/>
          <pc:sldMk cId="3249134238" sldId="290"/>
        </pc:sldMkLst>
        <pc:spChg chg="mod">
          <ac:chgData name="GOEMAERE Gilles - Fermentis" userId="2ea02f18-b77e-4b22-82b9-f9f677803fb3" providerId="ADAL" clId="{9E90D0AB-7CD4-4054-9F14-303F810D31FA}" dt="2021-07-29T13:29:00.855" v="345" actId="1035"/>
          <ac:spMkLst>
            <pc:docMk/>
            <pc:sldMk cId="3249134238" sldId="290"/>
            <ac:spMk id="5" creationId="{A906568C-599B-4B72-9DBE-8300A9D9F75F}"/>
          </ac:spMkLst>
        </pc:spChg>
        <pc:spChg chg="mod">
          <ac:chgData name="GOEMAERE Gilles - Fermentis" userId="2ea02f18-b77e-4b22-82b9-f9f677803fb3" providerId="ADAL" clId="{9E90D0AB-7CD4-4054-9F14-303F810D31FA}" dt="2021-07-29T13:28:54.273" v="320" actId="1038"/>
          <ac:spMkLst>
            <pc:docMk/>
            <pc:sldMk cId="3249134238" sldId="290"/>
            <ac:spMk id="6" creationId="{C080C986-629E-48A6-931F-20C8D393BBE0}"/>
          </ac:spMkLst>
        </pc:spChg>
        <pc:spChg chg="mod">
          <ac:chgData name="GOEMAERE Gilles - Fermentis" userId="2ea02f18-b77e-4b22-82b9-f9f677803fb3" providerId="ADAL" clId="{9E90D0AB-7CD4-4054-9F14-303F810D31FA}" dt="2021-07-29T13:28:46.420" v="291" actId="1036"/>
          <ac:spMkLst>
            <pc:docMk/>
            <pc:sldMk cId="3249134238" sldId="290"/>
            <ac:spMk id="9" creationId="{92E094B8-0D9D-43B8-BB5D-1DFF3230CD84}"/>
          </ac:spMkLst>
        </pc:spChg>
        <pc:spChg chg="add del mod">
          <ac:chgData name="GOEMAERE Gilles - Fermentis" userId="2ea02f18-b77e-4b22-82b9-f9f677803fb3" providerId="ADAL" clId="{9E90D0AB-7CD4-4054-9F14-303F810D31FA}" dt="2021-07-29T13:28:46.420" v="291" actId="1036"/>
          <ac:spMkLst>
            <pc:docMk/>
            <pc:sldMk cId="3249134238" sldId="290"/>
            <ac:spMk id="10" creationId="{F6ECD3B3-CA53-4379-8F00-0FA4052BC5F2}"/>
          </ac:spMkLst>
        </pc:spChg>
        <pc:spChg chg="mod">
          <ac:chgData name="GOEMAERE Gilles - Fermentis" userId="2ea02f18-b77e-4b22-82b9-f9f677803fb3" providerId="ADAL" clId="{9E90D0AB-7CD4-4054-9F14-303F810D31FA}" dt="2021-07-29T13:28:46.420" v="291" actId="1036"/>
          <ac:spMkLst>
            <pc:docMk/>
            <pc:sldMk cId="3249134238" sldId="290"/>
            <ac:spMk id="11" creationId="{A057B470-540E-49A1-A3B7-5E740C4C62C3}"/>
          </ac:spMkLst>
        </pc:spChg>
        <pc:spChg chg="mod">
          <ac:chgData name="GOEMAERE Gilles - Fermentis" userId="2ea02f18-b77e-4b22-82b9-f9f677803fb3" providerId="ADAL" clId="{9E90D0AB-7CD4-4054-9F14-303F810D31FA}" dt="2021-07-29T13:28:46.420" v="291" actId="1036"/>
          <ac:spMkLst>
            <pc:docMk/>
            <pc:sldMk cId="3249134238" sldId="290"/>
            <ac:spMk id="12" creationId="{8133AD8B-9210-4472-86A7-70240142C708}"/>
          </ac:spMkLst>
        </pc:spChg>
        <pc:spChg chg="add del">
          <ac:chgData name="GOEMAERE Gilles - Fermentis" userId="2ea02f18-b77e-4b22-82b9-f9f677803fb3" providerId="ADAL" clId="{9E90D0AB-7CD4-4054-9F14-303F810D31FA}" dt="2021-07-29T13:28:40.184" v="274" actId="478"/>
          <ac:spMkLst>
            <pc:docMk/>
            <pc:sldMk cId="3249134238" sldId="290"/>
            <ac:spMk id="13" creationId="{97624CEF-A2BD-4341-AFE7-D8AA143C9C0E}"/>
          </ac:spMkLst>
        </pc:spChg>
        <pc:grpChg chg="add del">
          <ac:chgData name="GOEMAERE Gilles - Fermentis" userId="2ea02f18-b77e-4b22-82b9-f9f677803fb3" providerId="ADAL" clId="{9E90D0AB-7CD4-4054-9F14-303F810D31FA}" dt="2021-07-29T13:28:40.184" v="274" actId="478"/>
          <ac:grpSpMkLst>
            <pc:docMk/>
            <pc:sldMk cId="3249134238" sldId="290"/>
            <ac:grpSpMk id="44" creationId="{5FBF5ECC-0B8E-4191-8DEC-CFAA2A480947}"/>
          </ac:grpSpMkLst>
        </pc:grpChg>
        <pc:grpChg chg="add del">
          <ac:chgData name="GOEMAERE Gilles - Fermentis" userId="2ea02f18-b77e-4b22-82b9-f9f677803fb3" providerId="ADAL" clId="{9E90D0AB-7CD4-4054-9F14-303F810D31FA}" dt="2021-07-29T13:28:40.184" v="274" actId="478"/>
          <ac:grpSpMkLst>
            <pc:docMk/>
            <pc:sldMk cId="3249134238" sldId="290"/>
            <ac:grpSpMk id="45" creationId="{2B93B909-F8F3-4F4A-A0BF-B60A5E6A6A07}"/>
          </ac:grpSpMkLst>
        </pc:grpChg>
        <pc:grpChg chg="add del">
          <ac:chgData name="GOEMAERE Gilles - Fermentis" userId="2ea02f18-b77e-4b22-82b9-f9f677803fb3" providerId="ADAL" clId="{9E90D0AB-7CD4-4054-9F14-303F810D31FA}" dt="2021-07-29T13:28:40.184" v="274" actId="478"/>
          <ac:grpSpMkLst>
            <pc:docMk/>
            <pc:sldMk cId="3249134238" sldId="290"/>
            <ac:grpSpMk id="46" creationId="{56F42542-A101-4FBD-861D-27B7C0855A0C}"/>
          </ac:grpSpMkLst>
        </pc:grpChg>
        <pc:grpChg chg="add del">
          <ac:chgData name="GOEMAERE Gilles - Fermentis" userId="2ea02f18-b77e-4b22-82b9-f9f677803fb3" providerId="ADAL" clId="{9E90D0AB-7CD4-4054-9F14-303F810D31FA}" dt="2021-07-29T13:28:40.184" v="274" actId="478"/>
          <ac:grpSpMkLst>
            <pc:docMk/>
            <pc:sldMk cId="3249134238" sldId="290"/>
            <ac:grpSpMk id="47" creationId="{EBF723B0-C46C-4D65-97D6-A1CDB5C0DD16}"/>
          </ac:grpSpMkLst>
        </pc:grpChg>
        <pc:grpChg chg="add del">
          <ac:chgData name="GOEMAERE Gilles - Fermentis" userId="2ea02f18-b77e-4b22-82b9-f9f677803fb3" providerId="ADAL" clId="{9E90D0AB-7CD4-4054-9F14-303F810D31FA}" dt="2021-07-29T13:28:40.184" v="274" actId="478"/>
          <ac:grpSpMkLst>
            <pc:docMk/>
            <pc:sldMk cId="3249134238" sldId="290"/>
            <ac:grpSpMk id="55" creationId="{29995672-7FAD-4AA3-BAD0-75C3AFBD2486}"/>
          </ac:grpSpMkLst>
        </pc:grpChg>
        <pc:grpChg chg="add del">
          <ac:chgData name="GOEMAERE Gilles - Fermentis" userId="2ea02f18-b77e-4b22-82b9-f9f677803fb3" providerId="ADAL" clId="{9E90D0AB-7CD4-4054-9F14-303F810D31FA}" dt="2021-07-29T13:28:40.184" v="274" actId="478"/>
          <ac:grpSpMkLst>
            <pc:docMk/>
            <pc:sldMk cId="3249134238" sldId="290"/>
            <ac:grpSpMk id="56" creationId="{8798B744-2235-45FE-896D-498CB178B951}"/>
          </ac:grpSpMkLst>
        </pc:grpChg>
        <pc:grpChg chg="add del">
          <ac:chgData name="GOEMAERE Gilles - Fermentis" userId="2ea02f18-b77e-4b22-82b9-f9f677803fb3" providerId="ADAL" clId="{9E90D0AB-7CD4-4054-9F14-303F810D31FA}" dt="2021-07-29T13:28:40.184" v="274" actId="478"/>
          <ac:grpSpMkLst>
            <pc:docMk/>
            <pc:sldMk cId="3249134238" sldId="290"/>
            <ac:grpSpMk id="57" creationId="{8B459305-0B63-4C60-9D9F-305A298E247E}"/>
          </ac:grpSpMkLst>
        </pc:grpChg>
        <pc:grpChg chg="add del">
          <ac:chgData name="GOEMAERE Gilles - Fermentis" userId="2ea02f18-b77e-4b22-82b9-f9f677803fb3" providerId="ADAL" clId="{9E90D0AB-7CD4-4054-9F14-303F810D31FA}" dt="2021-07-29T13:28:40.184" v="274" actId="478"/>
          <ac:grpSpMkLst>
            <pc:docMk/>
            <pc:sldMk cId="3249134238" sldId="290"/>
            <ac:grpSpMk id="58" creationId="{6FD04C9C-5014-457E-8AF3-A6D4966D0628}"/>
          </ac:grpSpMkLst>
        </pc:grpChg>
        <pc:grpChg chg="add del">
          <ac:chgData name="GOEMAERE Gilles - Fermentis" userId="2ea02f18-b77e-4b22-82b9-f9f677803fb3" providerId="ADAL" clId="{9E90D0AB-7CD4-4054-9F14-303F810D31FA}" dt="2021-07-29T13:28:40.184" v="274" actId="478"/>
          <ac:grpSpMkLst>
            <pc:docMk/>
            <pc:sldMk cId="3249134238" sldId="290"/>
            <ac:grpSpMk id="59" creationId="{438B41A3-EB69-4BC3-B24C-9E84CF58C18F}"/>
          </ac:grpSpMkLst>
        </pc:grpChg>
        <pc:graphicFrameChg chg="mod">
          <ac:chgData name="GOEMAERE Gilles - Fermentis" userId="2ea02f18-b77e-4b22-82b9-f9f677803fb3" providerId="ADAL" clId="{9E90D0AB-7CD4-4054-9F14-303F810D31FA}" dt="2021-07-29T13:29:00.855" v="345" actId="1035"/>
          <ac:graphicFrameMkLst>
            <pc:docMk/>
            <pc:sldMk cId="3249134238" sldId="290"/>
            <ac:graphicFrameMk id="7" creationId="{B6522564-64BD-4AD4-A496-B2AA8A03954C}"/>
          </ac:graphicFrameMkLst>
        </pc:graphicFrameChg>
        <pc:picChg chg="mod">
          <ac:chgData name="GOEMAERE Gilles - Fermentis" userId="2ea02f18-b77e-4b22-82b9-f9f677803fb3" providerId="ADAL" clId="{9E90D0AB-7CD4-4054-9F14-303F810D31FA}" dt="2021-07-29T13:28:46.420" v="291" actId="1036"/>
          <ac:picMkLst>
            <pc:docMk/>
            <pc:sldMk cId="3249134238" sldId="290"/>
            <ac:picMk id="4" creationId="{8AD6C73E-9AF6-411F-8CCD-667BBF4544E7}"/>
          </ac:picMkLst>
        </pc:picChg>
      </pc:sldChg>
      <pc:sldChg chg="addSp delSp modSp mod modTransition modAnim">
        <pc:chgData name="GOEMAERE Gilles - Fermentis" userId="2ea02f18-b77e-4b22-82b9-f9f677803fb3" providerId="ADAL" clId="{9E90D0AB-7CD4-4054-9F14-303F810D31FA}" dt="2021-07-29T14:10:37.755" v="1343" actId="1035"/>
        <pc:sldMkLst>
          <pc:docMk/>
          <pc:sldMk cId="3840205481" sldId="316"/>
        </pc:sldMkLst>
        <pc:spChg chg="add mod">
          <ac:chgData name="GOEMAERE Gilles - Fermentis" userId="2ea02f18-b77e-4b22-82b9-f9f677803fb3" providerId="ADAL" clId="{9E90D0AB-7CD4-4054-9F14-303F810D31FA}" dt="2021-07-29T14:10:30.635" v="1317" actId="1036"/>
          <ac:spMkLst>
            <pc:docMk/>
            <pc:sldMk cId="3840205481" sldId="316"/>
            <ac:spMk id="3" creationId="{244B239D-2014-4CB8-A409-D68ED5E643F4}"/>
          </ac:spMkLst>
        </pc:spChg>
        <pc:spChg chg="add del mod">
          <ac:chgData name="GOEMAERE Gilles - Fermentis" userId="2ea02f18-b77e-4b22-82b9-f9f677803fb3" providerId="ADAL" clId="{9E90D0AB-7CD4-4054-9F14-303F810D31FA}" dt="2021-07-29T12:28:05.063" v="270" actId="14100"/>
          <ac:spMkLst>
            <pc:docMk/>
            <pc:sldMk cId="3840205481" sldId="316"/>
            <ac:spMk id="6" creationId="{C080C986-629E-48A6-931F-20C8D393BBE0}"/>
          </ac:spMkLst>
        </pc:spChg>
        <pc:spChg chg="add mod">
          <ac:chgData name="GOEMAERE Gilles - Fermentis" userId="2ea02f18-b77e-4b22-82b9-f9f677803fb3" providerId="ADAL" clId="{9E90D0AB-7CD4-4054-9F14-303F810D31FA}" dt="2021-07-29T12:27:24.799" v="266" actId="12788"/>
          <ac:spMkLst>
            <pc:docMk/>
            <pc:sldMk cId="3840205481" sldId="316"/>
            <ac:spMk id="42" creationId="{4DBF6784-D67D-49A1-ABBA-F34094FEE276}"/>
          </ac:spMkLst>
        </pc:spChg>
        <pc:grpChg chg="mod">
          <ac:chgData name="GOEMAERE Gilles - Fermentis" userId="2ea02f18-b77e-4b22-82b9-f9f677803fb3" providerId="ADAL" clId="{9E90D0AB-7CD4-4054-9F14-303F810D31FA}" dt="2021-07-29T14:10:37.755" v="1343" actId="1035"/>
          <ac:grpSpMkLst>
            <pc:docMk/>
            <pc:sldMk cId="3840205481" sldId="316"/>
            <ac:grpSpMk id="28" creationId="{013C2300-F94E-48D8-BA54-0F565CA5502E}"/>
          </ac:grpSpMkLst>
        </pc:grpChg>
        <pc:grpChg chg="mod">
          <ac:chgData name="GOEMAERE Gilles - Fermentis" userId="2ea02f18-b77e-4b22-82b9-f9f677803fb3" providerId="ADAL" clId="{9E90D0AB-7CD4-4054-9F14-303F810D31FA}" dt="2021-07-29T14:10:37.755" v="1343" actId="1035"/>
          <ac:grpSpMkLst>
            <pc:docMk/>
            <pc:sldMk cId="3840205481" sldId="316"/>
            <ac:grpSpMk id="30" creationId="{ED9AAFC9-884A-49FD-B85D-F2C0BD2F9907}"/>
          </ac:grpSpMkLst>
        </pc:grpChg>
      </pc:sldChg>
      <pc:sldChg chg="addSp delSp modSp add mod modTransition delAnim modAnim">
        <pc:chgData name="GOEMAERE Gilles - Fermentis" userId="2ea02f18-b77e-4b22-82b9-f9f677803fb3" providerId="ADAL" clId="{9E90D0AB-7CD4-4054-9F14-303F810D31FA}" dt="2021-08-02T09:26:53.377" v="1640"/>
        <pc:sldMkLst>
          <pc:docMk/>
          <pc:sldMk cId="3018130060" sldId="317"/>
        </pc:sldMkLst>
        <pc:spChg chg="mod">
          <ac:chgData name="GOEMAERE Gilles - Fermentis" userId="2ea02f18-b77e-4b22-82b9-f9f677803fb3" providerId="ADAL" clId="{9E90D0AB-7CD4-4054-9F14-303F810D31FA}" dt="2021-07-29T12:21:54.105" v="171" actId="20577"/>
          <ac:spMkLst>
            <pc:docMk/>
            <pc:sldMk cId="3018130060" sldId="317"/>
            <ac:spMk id="2" creationId="{3742EF06-2F59-47F1-8E4B-308EA5911D99}"/>
          </ac:spMkLst>
        </pc:spChg>
        <pc:spChg chg="del">
          <ac:chgData name="GOEMAERE Gilles - Fermentis" userId="2ea02f18-b77e-4b22-82b9-f9f677803fb3" providerId="ADAL" clId="{9E90D0AB-7CD4-4054-9F14-303F810D31FA}" dt="2021-07-29T12:02:46.316" v="76" actId="478"/>
          <ac:spMkLst>
            <pc:docMk/>
            <pc:sldMk cId="3018130060" sldId="317"/>
            <ac:spMk id="4" creationId="{9719604F-09E7-487D-98BE-C1174EFE3742}"/>
          </ac:spMkLst>
        </pc:spChg>
        <pc:spChg chg="del">
          <ac:chgData name="GOEMAERE Gilles - Fermentis" userId="2ea02f18-b77e-4b22-82b9-f9f677803fb3" providerId="ADAL" clId="{9E90D0AB-7CD4-4054-9F14-303F810D31FA}" dt="2021-07-29T12:02:46.316" v="76" actId="478"/>
          <ac:spMkLst>
            <pc:docMk/>
            <pc:sldMk cId="3018130060" sldId="317"/>
            <ac:spMk id="6" creationId="{FE17191C-85FC-460D-9480-10BB029E4511}"/>
          </ac:spMkLst>
        </pc:spChg>
        <pc:spChg chg="del">
          <ac:chgData name="GOEMAERE Gilles - Fermentis" userId="2ea02f18-b77e-4b22-82b9-f9f677803fb3" providerId="ADAL" clId="{9E90D0AB-7CD4-4054-9F14-303F810D31FA}" dt="2021-07-29T12:02:46.316" v="76" actId="478"/>
          <ac:spMkLst>
            <pc:docMk/>
            <pc:sldMk cId="3018130060" sldId="317"/>
            <ac:spMk id="10" creationId="{B26399D2-7E6E-43F9-994B-91F5D6EEAC7E}"/>
          </ac:spMkLst>
        </pc:spChg>
        <pc:spChg chg="del">
          <ac:chgData name="GOEMAERE Gilles - Fermentis" userId="2ea02f18-b77e-4b22-82b9-f9f677803fb3" providerId="ADAL" clId="{9E90D0AB-7CD4-4054-9F14-303F810D31FA}" dt="2021-07-29T12:02:46.316" v="76" actId="478"/>
          <ac:spMkLst>
            <pc:docMk/>
            <pc:sldMk cId="3018130060" sldId="317"/>
            <ac:spMk id="11" creationId="{0C896FD9-FAB8-44F9-ADA0-E38A4B1DD914}"/>
          </ac:spMkLst>
        </pc:spChg>
        <pc:spChg chg="add mod">
          <ac:chgData name="GOEMAERE Gilles - Fermentis" userId="2ea02f18-b77e-4b22-82b9-f9f677803fb3" providerId="ADAL" clId="{9E90D0AB-7CD4-4054-9F14-303F810D31FA}" dt="2021-07-29T12:02:52.717" v="77"/>
          <ac:spMkLst>
            <pc:docMk/>
            <pc:sldMk cId="3018130060" sldId="317"/>
            <ac:spMk id="17" creationId="{BEC9ED3B-4E85-4D62-BCE1-95D187238EB4}"/>
          </ac:spMkLst>
        </pc:spChg>
        <pc:spChg chg="add mod">
          <ac:chgData name="GOEMAERE Gilles - Fermentis" userId="2ea02f18-b77e-4b22-82b9-f9f677803fb3" providerId="ADAL" clId="{9E90D0AB-7CD4-4054-9F14-303F810D31FA}" dt="2021-07-29T12:02:52.717" v="77"/>
          <ac:spMkLst>
            <pc:docMk/>
            <pc:sldMk cId="3018130060" sldId="317"/>
            <ac:spMk id="18" creationId="{E0C4A0E3-5C05-46FA-8A8E-FBF298085CF8}"/>
          </ac:spMkLst>
        </pc:spChg>
        <pc:spChg chg="add mod">
          <ac:chgData name="GOEMAERE Gilles - Fermentis" userId="2ea02f18-b77e-4b22-82b9-f9f677803fb3" providerId="ADAL" clId="{9E90D0AB-7CD4-4054-9F14-303F810D31FA}" dt="2021-07-29T12:02:52.717" v="77"/>
          <ac:spMkLst>
            <pc:docMk/>
            <pc:sldMk cId="3018130060" sldId="317"/>
            <ac:spMk id="20" creationId="{B30B3C3F-EF55-45F9-BBFF-3C43FEE5101B}"/>
          </ac:spMkLst>
        </pc:spChg>
        <pc:spChg chg="add mod">
          <ac:chgData name="GOEMAERE Gilles - Fermentis" userId="2ea02f18-b77e-4b22-82b9-f9f677803fb3" providerId="ADAL" clId="{9E90D0AB-7CD4-4054-9F14-303F810D31FA}" dt="2021-07-29T12:02:52.717" v="77"/>
          <ac:spMkLst>
            <pc:docMk/>
            <pc:sldMk cId="3018130060" sldId="317"/>
            <ac:spMk id="23" creationId="{C5F686D5-7496-4C45-9F19-99B85CEA4B62}"/>
          </ac:spMkLst>
        </pc:spChg>
        <pc:picChg chg="del">
          <ac:chgData name="GOEMAERE Gilles - Fermentis" userId="2ea02f18-b77e-4b22-82b9-f9f677803fb3" providerId="ADAL" clId="{9E90D0AB-7CD4-4054-9F14-303F810D31FA}" dt="2021-07-29T12:02:46.316" v="76" actId="478"/>
          <ac:picMkLst>
            <pc:docMk/>
            <pc:sldMk cId="3018130060" sldId="317"/>
            <ac:picMk id="5" creationId="{4F94E1B0-D6CE-45B3-97FB-A3D9894E2DBF}"/>
          </ac:picMkLst>
        </pc:picChg>
        <pc:picChg chg="del">
          <ac:chgData name="GOEMAERE Gilles - Fermentis" userId="2ea02f18-b77e-4b22-82b9-f9f677803fb3" providerId="ADAL" clId="{9E90D0AB-7CD4-4054-9F14-303F810D31FA}" dt="2021-07-29T12:02:46.316" v="76" actId="478"/>
          <ac:picMkLst>
            <pc:docMk/>
            <pc:sldMk cId="3018130060" sldId="317"/>
            <ac:picMk id="7" creationId="{38FDCD8E-295D-450E-BA97-5D758BDEAC56}"/>
          </ac:picMkLst>
        </pc:picChg>
        <pc:picChg chg="add mod">
          <ac:chgData name="GOEMAERE Gilles - Fermentis" userId="2ea02f18-b77e-4b22-82b9-f9f677803fb3" providerId="ADAL" clId="{9E90D0AB-7CD4-4054-9F14-303F810D31FA}" dt="2021-07-29T12:02:52.717" v="77"/>
          <ac:picMkLst>
            <pc:docMk/>
            <pc:sldMk cId="3018130060" sldId="317"/>
            <ac:picMk id="21" creationId="{0248EB69-A1AC-4B28-8DC1-143DD7263041}"/>
          </ac:picMkLst>
        </pc:picChg>
        <pc:picChg chg="add mod">
          <ac:chgData name="GOEMAERE Gilles - Fermentis" userId="2ea02f18-b77e-4b22-82b9-f9f677803fb3" providerId="ADAL" clId="{9E90D0AB-7CD4-4054-9F14-303F810D31FA}" dt="2021-07-29T12:02:52.717" v="77"/>
          <ac:picMkLst>
            <pc:docMk/>
            <pc:sldMk cId="3018130060" sldId="317"/>
            <ac:picMk id="22" creationId="{169278FF-F05E-419B-8A09-26AE95D699BF}"/>
          </ac:picMkLst>
        </pc:picChg>
        <pc:cxnChg chg="del">
          <ac:chgData name="GOEMAERE Gilles - Fermentis" userId="2ea02f18-b77e-4b22-82b9-f9f677803fb3" providerId="ADAL" clId="{9E90D0AB-7CD4-4054-9F14-303F810D31FA}" dt="2021-07-29T12:02:46.316" v="76" actId="478"/>
          <ac:cxnSpMkLst>
            <pc:docMk/>
            <pc:sldMk cId="3018130060" sldId="317"/>
            <ac:cxnSpMk id="8" creationId="{030E33D4-1622-4EA3-A649-07101B60617B}"/>
          </ac:cxnSpMkLst>
        </pc:cxnChg>
        <pc:cxnChg chg="del">
          <ac:chgData name="GOEMAERE Gilles - Fermentis" userId="2ea02f18-b77e-4b22-82b9-f9f677803fb3" providerId="ADAL" clId="{9E90D0AB-7CD4-4054-9F14-303F810D31FA}" dt="2021-07-29T12:02:46.316" v="76" actId="478"/>
          <ac:cxnSpMkLst>
            <pc:docMk/>
            <pc:sldMk cId="3018130060" sldId="317"/>
            <ac:cxnSpMk id="9" creationId="{52681C16-8901-4E21-A52A-75471C2B03F5}"/>
          </ac:cxnSpMkLst>
        </pc:cxnChg>
        <pc:cxnChg chg="add mod">
          <ac:chgData name="GOEMAERE Gilles - Fermentis" userId="2ea02f18-b77e-4b22-82b9-f9f677803fb3" providerId="ADAL" clId="{9E90D0AB-7CD4-4054-9F14-303F810D31FA}" dt="2021-07-29T12:02:52.717" v="77"/>
          <ac:cxnSpMkLst>
            <pc:docMk/>
            <pc:sldMk cId="3018130060" sldId="317"/>
            <ac:cxnSpMk id="19" creationId="{8CDCCBA6-3F26-42A1-9A9A-D2459C7EC189}"/>
          </ac:cxnSpMkLst>
        </pc:cxnChg>
      </pc:sldChg>
      <pc:sldChg chg="add del">
        <pc:chgData name="GOEMAERE Gilles - Fermentis" userId="2ea02f18-b77e-4b22-82b9-f9f677803fb3" providerId="ADAL" clId="{9E90D0AB-7CD4-4054-9F14-303F810D31FA}" dt="2021-07-29T12:03:47.351" v="79" actId="47"/>
        <pc:sldMkLst>
          <pc:docMk/>
          <pc:sldMk cId="2083526952" sldId="318"/>
        </pc:sldMkLst>
      </pc:sldChg>
      <pc:sldChg chg="addSp delSp modSp add mod ord delAnim modAnim">
        <pc:chgData name="GOEMAERE Gilles - Fermentis" userId="2ea02f18-b77e-4b22-82b9-f9f677803fb3" providerId="ADAL" clId="{9E90D0AB-7CD4-4054-9F14-303F810D31FA}" dt="2021-07-29T12:24:34.092" v="173"/>
        <pc:sldMkLst>
          <pc:docMk/>
          <pc:sldMk cId="4170040020" sldId="318"/>
        </pc:sldMkLst>
        <pc:spChg chg="mod">
          <ac:chgData name="GOEMAERE Gilles - Fermentis" userId="2ea02f18-b77e-4b22-82b9-f9f677803fb3" providerId="ADAL" clId="{9E90D0AB-7CD4-4054-9F14-303F810D31FA}" dt="2021-07-29T12:04:14.751" v="123" actId="20577"/>
          <ac:spMkLst>
            <pc:docMk/>
            <pc:sldMk cId="4170040020" sldId="318"/>
            <ac:spMk id="2" creationId="{A180F510-4A60-4317-97A0-5DE4D8F2E89C}"/>
          </ac:spMkLst>
        </pc:spChg>
        <pc:spChg chg="del">
          <ac:chgData name="GOEMAERE Gilles - Fermentis" userId="2ea02f18-b77e-4b22-82b9-f9f677803fb3" providerId="ADAL" clId="{9E90D0AB-7CD4-4054-9F14-303F810D31FA}" dt="2021-07-29T12:04:35.875" v="124" actId="478"/>
          <ac:spMkLst>
            <pc:docMk/>
            <pc:sldMk cId="4170040020" sldId="318"/>
            <ac:spMk id="4" creationId="{CED5D623-69F0-4C38-8836-B180E0E2CC9D}"/>
          </ac:spMkLst>
        </pc:spChg>
        <pc:spChg chg="del">
          <ac:chgData name="GOEMAERE Gilles - Fermentis" userId="2ea02f18-b77e-4b22-82b9-f9f677803fb3" providerId="ADAL" clId="{9E90D0AB-7CD4-4054-9F14-303F810D31FA}" dt="2021-07-29T12:04:35.875" v="124" actId="478"/>
          <ac:spMkLst>
            <pc:docMk/>
            <pc:sldMk cId="4170040020" sldId="318"/>
            <ac:spMk id="6" creationId="{46ADBAF5-0716-4DB2-A29B-A589E2BFEF8B}"/>
          </ac:spMkLst>
        </pc:spChg>
        <pc:spChg chg="del">
          <ac:chgData name="GOEMAERE Gilles - Fermentis" userId="2ea02f18-b77e-4b22-82b9-f9f677803fb3" providerId="ADAL" clId="{9E90D0AB-7CD4-4054-9F14-303F810D31FA}" dt="2021-07-29T12:04:35.875" v="124" actId="478"/>
          <ac:spMkLst>
            <pc:docMk/>
            <pc:sldMk cId="4170040020" sldId="318"/>
            <ac:spMk id="10" creationId="{F355796A-638B-449E-AA54-50A856287AE4}"/>
          </ac:spMkLst>
        </pc:spChg>
        <pc:spChg chg="del">
          <ac:chgData name="GOEMAERE Gilles - Fermentis" userId="2ea02f18-b77e-4b22-82b9-f9f677803fb3" providerId="ADAL" clId="{9E90D0AB-7CD4-4054-9F14-303F810D31FA}" dt="2021-07-29T12:04:35.875" v="124" actId="478"/>
          <ac:spMkLst>
            <pc:docMk/>
            <pc:sldMk cId="4170040020" sldId="318"/>
            <ac:spMk id="11" creationId="{4F1AC7BE-7844-407C-8339-F65E87C4656B}"/>
          </ac:spMkLst>
        </pc:spChg>
        <pc:spChg chg="add del mod">
          <ac:chgData name="GOEMAERE Gilles - Fermentis" userId="2ea02f18-b77e-4b22-82b9-f9f677803fb3" providerId="ADAL" clId="{9E90D0AB-7CD4-4054-9F14-303F810D31FA}" dt="2021-07-29T12:22:44.262" v="172" actId="478"/>
          <ac:spMkLst>
            <pc:docMk/>
            <pc:sldMk cId="4170040020" sldId="318"/>
            <ac:spMk id="17" creationId="{B8C47339-AFB1-482A-80FB-69D9F2974E6A}"/>
          </ac:spMkLst>
        </pc:spChg>
        <pc:spChg chg="add del mod">
          <ac:chgData name="GOEMAERE Gilles - Fermentis" userId="2ea02f18-b77e-4b22-82b9-f9f677803fb3" providerId="ADAL" clId="{9E90D0AB-7CD4-4054-9F14-303F810D31FA}" dt="2021-07-29T12:22:44.262" v="172" actId="478"/>
          <ac:spMkLst>
            <pc:docMk/>
            <pc:sldMk cId="4170040020" sldId="318"/>
            <ac:spMk id="18" creationId="{ADF843D2-3481-4FB4-ACD0-7422A32294AE}"/>
          </ac:spMkLst>
        </pc:spChg>
        <pc:spChg chg="add del mod">
          <ac:chgData name="GOEMAERE Gilles - Fermentis" userId="2ea02f18-b77e-4b22-82b9-f9f677803fb3" providerId="ADAL" clId="{9E90D0AB-7CD4-4054-9F14-303F810D31FA}" dt="2021-07-29T12:22:44.262" v="172" actId="478"/>
          <ac:spMkLst>
            <pc:docMk/>
            <pc:sldMk cId="4170040020" sldId="318"/>
            <ac:spMk id="20" creationId="{6C1A7E3D-6D14-4D7F-A627-AFFDCCB25956}"/>
          </ac:spMkLst>
        </pc:spChg>
        <pc:spChg chg="add del mod">
          <ac:chgData name="GOEMAERE Gilles - Fermentis" userId="2ea02f18-b77e-4b22-82b9-f9f677803fb3" providerId="ADAL" clId="{9E90D0AB-7CD4-4054-9F14-303F810D31FA}" dt="2021-07-29T12:22:44.262" v="172" actId="478"/>
          <ac:spMkLst>
            <pc:docMk/>
            <pc:sldMk cId="4170040020" sldId="318"/>
            <ac:spMk id="23" creationId="{9C8D7ED3-A2E1-4F43-AB78-AE022B41EB5B}"/>
          </ac:spMkLst>
        </pc:spChg>
        <pc:spChg chg="add mod">
          <ac:chgData name="GOEMAERE Gilles - Fermentis" userId="2ea02f18-b77e-4b22-82b9-f9f677803fb3" providerId="ADAL" clId="{9E90D0AB-7CD4-4054-9F14-303F810D31FA}" dt="2021-07-29T12:24:34.092" v="173"/>
          <ac:spMkLst>
            <pc:docMk/>
            <pc:sldMk cId="4170040020" sldId="318"/>
            <ac:spMk id="24" creationId="{6BEF2CE5-64A5-4CF6-AC11-34A87BC122CB}"/>
          </ac:spMkLst>
        </pc:spChg>
        <pc:spChg chg="add mod">
          <ac:chgData name="GOEMAERE Gilles - Fermentis" userId="2ea02f18-b77e-4b22-82b9-f9f677803fb3" providerId="ADAL" clId="{9E90D0AB-7CD4-4054-9F14-303F810D31FA}" dt="2021-07-29T12:24:34.092" v="173"/>
          <ac:spMkLst>
            <pc:docMk/>
            <pc:sldMk cId="4170040020" sldId="318"/>
            <ac:spMk id="26" creationId="{454A2C69-9F16-4016-81F2-33BE100CBBDD}"/>
          </ac:spMkLst>
        </pc:spChg>
        <pc:spChg chg="add mod">
          <ac:chgData name="GOEMAERE Gilles - Fermentis" userId="2ea02f18-b77e-4b22-82b9-f9f677803fb3" providerId="ADAL" clId="{9E90D0AB-7CD4-4054-9F14-303F810D31FA}" dt="2021-07-29T12:24:34.092" v="173"/>
          <ac:spMkLst>
            <pc:docMk/>
            <pc:sldMk cId="4170040020" sldId="318"/>
            <ac:spMk id="27" creationId="{8B8CDF4B-4567-4546-B243-69DA3FB5CBDB}"/>
          </ac:spMkLst>
        </pc:spChg>
        <pc:picChg chg="del">
          <ac:chgData name="GOEMAERE Gilles - Fermentis" userId="2ea02f18-b77e-4b22-82b9-f9f677803fb3" providerId="ADAL" clId="{9E90D0AB-7CD4-4054-9F14-303F810D31FA}" dt="2021-07-29T12:04:35.875" v="124" actId="478"/>
          <ac:picMkLst>
            <pc:docMk/>
            <pc:sldMk cId="4170040020" sldId="318"/>
            <ac:picMk id="7" creationId="{686884BA-6DB3-4683-BE33-4E903C9B6C7D}"/>
          </ac:picMkLst>
        </pc:picChg>
        <pc:picChg chg="del">
          <ac:chgData name="GOEMAERE Gilles - Fermentis" userId="2ea02f18-b77e-4b22-82b9-f9f677803fb3" providerId="ADAL" clId="{9E90D0AB-7CD4-4054-9F14-303F810D31FA}" dt="2021-07-29T12:04:35.875" v="124" actId="478"/>
          <ac:picMkLst>
            <pc:docMk/>
            <pc:sldMk cId="4170040020" sldId="318"/>
            <ac:picMk id="8" creationId="{94DC4AEC-B1C9-4590-B710-620549D83DDE}"/>
          </ac:picMkLst>
        </pc:picChg>
        <pc:picChg chg="add del mod">
          <ac:chgData name="GOEMAERE Gilles - Fermentis" userId="2ea02f18-b77e-4b22-82b9-f9f677803fb3" providerId="ADAL" clId="{9E90D0AB-7CD4-4054-9F14-303F810D31FA}" dt="2021-07-29T12:22:44.262" v="172" actId="478"/>
          <ac:picMkLst>
            <pc:docMk/>
            <pc:sldMk cId="4170040020" sldId="318"/>
            <ac:picMk id="21" creationId="{EE9067C2-16A3-48DB-B58F-8D34DBABCAC1}"/>
          </ac:picMkLst>
        </pc:picChg>
        <pc:picChg chg="add del mod">
          <ac:chgData name="GOEMAERE Gilles - Fermentis" userId="2ea02f18-b77e-4b22-82b9-f9f677803fb3" providerId="ADAL" clId="{9E90D0AB-7CD4-4054-9F14-303F810D31FA}" dt="2021-07-29T12:22:44.262" v="172" actId="478"/>
          <ac:picMkLst>
            <pc:docMk/>
            <pc:sldMk cId="4170040020" sldId="318"/>
            <ac:picMk id="22" creationId="{E01F0540-6992-4F1A-9C19-D901FAD699C8}"/>
          </ac:picMkLst>
        </pc:picChg>
        <pc:picChg chg="add mod">
          <ac:chgData name="GOEMAERE Gilles - Fermentis" userId="2ea02f18-b77e-4b22-82b9-f9f677803fb3" providerId="ADAL" clId="{9E90D0AB-7CD4-4054-9F14-303F810D31FA}" dt="2021-07-29T12:24:34.092" v="173"/>
          <ac:picMkLst>
            <pc:docMk/>
            <pc:sldMk cId="4170040020" sldId="318"/>
            <ac:picMk id="28" creationId="{E25FA061-A8B9-4F49-B46C-95971C15CDF6}"/>
          </ac:picMkLst>
        </pc:picChg>
        <pc:picChg chg="add mod">
          <ac:chgData name="GOEMAERE Gilles - Fermentis" userId="2ea02f18-b77e-4b22-82b9-f9f677803fb3" providerId="ADAL" clId="{9E90D0AB-7CD4-4054-9F14-303F810D31FA}" dt="2021-07-29T12:24:34.092" v="173"/>
          <ac:picMkLst>
            <pc:docMk/>
            <pc:sldMk cId="4170040020" sldId="318"/>
            <ac:picMk id="29" creationId="{52ED9D80-3891-4206-BA2C-E205C9C11B06}"/>
          </ac:picMkLst>
        </pc:picChg>
        <pc:cxnChg chg="del">
          <ac:chgData name="GOEMAERE Gilles - Fermentis" userId="2ea02f18-b77e-4b22-82b9-f9f677803fb3" providerId="ADAL" clId="{9E90D0AB-7CD4-4054-9F14-303F810D31FA}" dt="2021-07-29T12:04:35.875" v="124" actId="478"/>
          <ac:cxnSpMkLst>
            <pc:docMk/>
            <pc:sldMk cId="4170040020" sldId="318"/>
            <ac:cxnSpMk id="5" creationId="{039EADDA-5C03-4DAC-BBAF-FEDDF2A21822}"/>
          </ac:cxnSpMkLst>
        </pc:cxnChg>
        <pc:cxnChg chg="del">
          <ac:chgData name="GOEMAERE Gilles - Fermentis" userId="2ea02f18-b77e-4b22-82b9-f9f677803fb3" providerId="ADAL" clId="{9E90D0AB-7CD4-4054-9F14-303F810D31FA}" dt="2021-07-29T12:04:35.875" v="124" actId="478"/>
          <ac:cxnSpMkLst>
            <pc:docMk/>
            <pc:sldMk cId="4170040020" sldId="318"/>
            <ac:cxnSpMk id="9" creationId="{A5BBA6CE-6178-4F23-AB48-FD2CA9E8BF70}"/>
          </ac:cxnSpMkLst>
        </pc:cxnChg>
        <pc:cxnChg chg="add del mod">
          <ac:chgData name="GOEMAERE Gilles - Fermentis" userId="2ea02f18-b77e-4b22-82b9-f9f677803fb3" providerId="ADAL" clId="{9E90D0AB-7CD4-4054-9F14-303F810D31FA}" dt="2021-07-29T12:22:44.262" v="172" actId="478"/>
          <ac:cxnSpMkLst>
            <pc:docMk/>
            <pc:sldMk cId="4170040020" sldId="318"/>
            <ac:cxnSpMk id="19" creationId="{C75F7AD5-2016-420B-8F44-D452AD049F8F}"/>
          </ac:cxnSpMkLst>
        </pc:cxnChg>
        <pc:cxnChg chg="add mod">
          <ac:chgData name="GOEMAERE Gilles - Fermentis" userId="2ea02f18-b77e-4b22-82b9-f9f677803fb3" providerId="ADAL" clId="{9E90D0AB-7CD4-4054-9F14-303F810D31FA}" dt="2021-07-29T12:24:34.092" v="173"/>
          <ac:cxnSpMkLst>
            <pc:docMk/>
            <pc:sldMk cId="4170040020" sldId="318"/>
            <ac:cxnSpMk id="25" creationId="{410DA809-9E69-4453-B7F7-6B86CFAE6436}"/>
          </ac:cxnSpMkLst>
        </pc:cxnChg>
      </pc:sldChg>
      <pc:sldChg chg="addSp delSp modSp add mod delAnim modAnim">
        <pc:chgData name="GOEMAERE Gilles - Fermentis" userId="2ea02f18-b77e-4b22-82b9-f9f677803fb3" providerId="ADAL" clId="{9E90D0AB-7CD4-4054-9F14-303F810D31FA}" dt="2021-08-02T09:30:33.865" v="1660"/>
        <pc:sldMkLst>
          <pc:docMk/>
          <pc:sldMk cId="258453047" sldId="319"/>
        </pc:sldMkLst>
        <pc:spChg chg="mod">
          <ac:chgData name="GOEMAERE Gilles - Fermentis" userId="2ea02f18-b77e-4b22-82b9-f9f677803fb3" providerId="ADAL" clId="{9E90D0AB-7CD4-4054-9F14-303F810D31FA}" dt="2021-07-29T12:05:11.775" v="155" actId="20577"/>
          <ac:spMkLst>
            <pc:docMk/>
            <pc:sldMk cId="258453047" sldId="319"/>
            <ac:spMk id="2" creationId="{91BA341A-5009-4A24-99AB-4BA045F8C895}"/>
          </ac:spMkLst>
        </pc:spChg>
        <pc:spChg chg="del">
          <ac:chgData name="GOEMAERE Gilles - Fermentis" userId="2ea02f18-b77e-4b22-82b9-f9f677803fb3" providerId="ADAL" clId="{9E90D0AB-7CD4-4054-9F14-303F810D31FA}" dt="2021-07-29T12:05:16.056" v="156" actId="478"/>
          <ac:spMkLst>
            <pc:docMk/>
            <pc:sldMk cId="258453047" sldId="319"/>
            <ac:spMk id="10" creationId="{EFF39F6A-00F3-4DCE-88AD-4D1B182E6E77}"/>
          </ac:spMkLst>
        </pc:spChg>
        <pc:spChg chg="del">
          <ac:chgData name="GOEMAERE Gilles - Fermentis" userId="2ea02f18-b77e-4b22-82b9-f9f677803fb3" providerId="ADAL" clId="{9E90D0AB-7CD4-4054-9F14-303F810D31FA}" dt="2021-07-29T12:05:16.056" v="156" actId="478"/>
          <ac:spMkLst>
            <pc:docMk/>
            <pc:sldMk cId="258453047" sldId="319"/>
            <ac:spMk id="12" creationId="{3529237A-EB45-4281-B2A0-5BDB369B36DD}"/>
          </ac:spMkLst>
        </pc:spChg>
        <pc:spChg chg="del">
          <ac:chgData name="GOEMAERE Gilles - Fermentis" userId="2ea02f18-b77e-4b22-82b9-f9f677803fb3" providerId="ADAL" clId="{9E90D0AB-7CD4-4054-9F14-303F810D31FA}" dt="2021-07-29T12:05:16.056" v="156" actId="478"/>
          <ac:spMkLst>
            <pc:docMk/>
            <pc:sldMk cId="258453047" sldId="319"/>
            <ac:spMk id="13" creationId="{15837EF3-D127-41B1-A6E8-780A054B919F}"/>
          </ac:spMkLst>
        </pc:spChg>
        <pc:spChg chg="mod">
          <ac:chgData name="GOEMAERE Gilles - Fermentis" userId="2ea02f18-b77e-4b22-82b9-f9f677803fb3" providerId="ADAL" clId="{9E90D0AB-7CD4-4054-9F14-303F810D31FA}" dt="2021-08-02T09:30:33.865" v="1660"/>
          <ac:spMkLst>
            <pc:docMk/>
            <pc:sldMk cId="258453047" sldId="319"/>
            <ac:spMk id="17" creationId="{61C3C05F-96B1-43EF-BA2A-FDBC0DF86A4C}"/>
          </ac:spMkLst>
        </pc:spChg>
        <pc:spChg chg="del">
          <ac:chgData name="GOEMAERE Gilles - Fermentis" userId="2ea02f18-b77e-4b22-82b9-f9f677803fb3" providerId="ADAL" clId="{9E90D0AB-7CD4-4054-9F14-303F810D31FA}" dt="2021-07-29T12:05:16.056" v="156" actId="478"/>
          <ac:spMkLst>
            <pc:docMk/>
            <pc:sldMk cId="258453047" sldId="319"/>
            <ac:spMk id="17" creationId="{9EC6D1EF-2A3F-4086-8FF6-8A678E25BE06}"/>
          </ac:spMkLst>
        </pc:spChg>
        <pc:spChg chg="add mod">
          <ac:chgData name="GOEMAERE Gilles - Fermentis" userId="2ea02f18-b77e-4b22-82b9-f9f677803fb3" providerId="ADAL" clId="{9E90D0AB-7CD4-4054-9F14-303F810D31FA}" dt="2021-07-29T12:05:32.666" v="157"/>
          <ac:spMkLst>
            <pc:docMk/>
            <pc:sldMk cId="258453047" sldId="319"/>
            <ac:spMk id="18" creationId="{07353486-5E76-45E1-AA1A-DC19E742CAB8}"/>
          </ac:spMkLst>
        </pc:spChg>
        <pc:spChg chg="add mod">
          <ac:chgData name="GOEMAERE Gilles - Fermentis" userId="2ea02f18-b77e-4b22-82b9-f9f677803fb3" providerId="ADAL" clId="{9E90D0AB-7CD4-4054-9F14-303F810D31FA}" dt="2021-07-29T12:05:32.666" v="157"/>
          <ac:spMkLst>
            <pc:docMk/>
            <pc:sldMk cId="258453047" sldId="319"/>
            <ac:spMk id="20" creationId="{EA6D9F8D-0192-4C78-9C91-7ABA3A188447}"/>
          </ac:spMkLst>
        </pc:spChg>
        <pc:spChg chg="add mod">
          <ac:chgData name="GOEMAERE Gilles - Fermentis" userId="2ea02f18-b77e-4b22-82b9-f9f677803fb3" providerId="ADAL" clId="{9E90D0AB-7CD4-4054-9F14-303F810D31FA}" dt="2021-07-29T12:05:32.666" v="157"/>
          <ac:spMkLst>
            <pc:docMk/>
            <pc:sldMk cId="258453047" sldId="319"/>
            <ac:spMk id="23" creationId="{B9A28C1A-6CF9-4AB1-9E2C-3E2F9E7D63B7}"/>
          </ac:spMkLst>
        </pc:spChg>
        <pc:spChg chg="add mod">
          <ac:chgData name="GOEMAERE Gilles - Fermentis" userId="2ea02f18-b77e-4b22-82b9-f9f677803fb3" providerId="ADAL" clId="{9E90D0AB-7CD4-4054-9F14-303F810D31FA}" dt="2021-07-29T12:05:32.666" v="157"/>
          <ac:spMkLst>
            <pc:docMk/>
            <pc:sldMk cId="258453047" sldId="319"/>
            <ac:spMk id="24" creationId="{D6EC7B8C-24AE-45EC-905A-FC279F7FE91B}"/>
          </ac:spMkLst>
        </pc:spChg>
        <pc:spChg chg="mod">
          <ac:chgData name="GOEMAERE Gilles - Fermentis" userId="2ea02f18-b77e-4b22-82b9-f9f677803fb3" providerId="ADAL" clId="{9E90D0AB-7CD4-4054-9F14-303F810D31FA}" dt="2021-08-02T09:30:33.865" v="1660"/>
          <ac:spMkLst>
            <pc:docMk/>
            <pc:sldMk cId="258453047" sldId="319"/>
            <ac:spMk id="25" creationId="{20F50E20-F6E0-4A97-871F-A0156AF52AC9}"/>
          </ac:spMkLst>
        </pc:spChg>
        <pc:spChg chg="mod">
          <ac:chgData name="GOEMAERE Gilles - Fermentis" userId="2ea02f18-b77e-4b22-82b9-f9f677803fb3" providerId="ADAL" clId="{9E90D0AB-7CD4-4054-9F14-303F810D31FA}" dt="2021-08-02T09:30:33.865" v="1660"/>
          <ac:spMkLst>
            <pc:docMk/>
            <pc:sldMk cId="258453047" sldId="319"/>
            <ac:spMk id="26" creationId="{B53FEA84-4AB1-4969-B4B6-41C801A2CD0A}"/>
          </ac:spMkLst>
        </pc:spChg>
        <pc:spChg chg="mod">
          <ac:chgData name="GOEMAERE Gilles - Fermentis" userId="2ea02f18-b77e-4b22-82b9-f9f677803fb3" providerId="ADAL" clId="{9E90D0AB-7CD4-4054-9F14-303F810D31FA}" dt="2021-08-02T09:30:33.865" v="1660"/>
          <ac:spMkLst>
            <pc:docMk/>
            <pc:sldMk cId="258453047" sldId="319"/>
            <ac:spMk id="27" creationId="{E16D7C55-49AF-47AE-8A52-ED3F1F5A1293}"/>
          </ac:spMkLst>
        </pc:spChg>
        <pc:spChg chg="mod">
          <ac:chgData name="GOEMAERE Gilles - Fermentis" userId="2ea02f18-b77e-4b22-82b9-f9f677803fb3" providerId="ADAL" clId="{9E90D0AB-7CD4-4054-9F14-303F810D31FA}" dt="2021-08-02T09:30:33.865" v="1660"/>
          <ac:spMkLst>
            <pc:docMk/>
            <pc:sldMk cId="258453047" sldId="319"/>
            <ac:spMk id="28" creationId="{E0B2C8BA-7B1B-4277-82D9-3B29914E716E}"/>
          </ac:spMkLst>
        </pc:spChg>
        <pc:grpChg chg="del">
          <ac:chgData name="GOEMAERE Gilles - Fermentis" userId="2ea02f18-b77e-4b22-82b9-f9f677803fb3" providerId="ADAL" clId="{9E90D0AB-7CD4-4054-9F14-303F810D31FA}" dt="2021-08-02T09:30:32.906" v="1659" actId="478"/>
          <ac:grpSpMkLst>
            <pc:docMk/>
            <pc:sldMk cId="258453047" sldId="319"/>
            <ac:grpSpMk id="4" creationId="{15484E70-797D-4CD5-A6DD-1A5231F50A39}"/>
          </ac:grpSpMkLst>
        </pc:grpChg>
        <pc:grpChg chg="add mod">
          <ac:chgData name="GOEMAERE Gilles - Fermentis" userId="2ea02f18-b77e-4b22-82b9-f9f677803fb3" providerId="ADAL" clId="{9E90D0AB-7CD4-4054-9F14-303F810D31FA}" dt="2021-08-02T09:30:33.865" v="1660"/>
          <ac:grpSpMkLst>
            <pc:docMk/>
            <pc:sldMk cId="258453047" sldId="319"/>
            <ac:grpSpMk id="16" creationId="{17D267DF-DDC5-48FA-A3B8-19828C5A2B79}"/>
          </ac:grpSpMkLst>
        </pc:grpChg>
        <pc:picChg chg="del">
          <ac:chgData name="GOEMAERE Gilles - Fermentis" userId="2ea02f18-b77e-4b22-82b9-f9f677803fb3" providerId="ADAL" clId="{9E90D0AB-7CD4-4054-9F14-303F810D31FA}" dt="2021-07-29T12:05:16.056" v="156" actId="478"/>
          <ac:picMkLst>
            <pc:docMk/>
            <pc:sldMk cId="258453047" sldId="319"/>
            <ac:picMk id="14" creationId="{48DC95BF-290A-4148-A69F-2472C12C6D37}"/>
          </ac:picMkLst>
        </pc:picChg>
        <pc:picChg chg="del">
          <ac:chgData name="GOEMAERE Gilles - Fermentis" userId="2ea02f18-b77e-4b22-82b9-f9f677803fb3" providerId="ADAL" clId="{9E90D0AB-7CD4-4054-9F14-303F810D31FA}" dt="2021-07-29T12:05:16.056" v="156" actId="478"/>
          <ac:picMkLst>
            <pc:docMk/>
            <pc:sldMk cId="258453047" sldId="319"/>
            <ac:picMk id="15" creationId="{13727736-24F0-4D00-AEA4-ACCF10C3A643}"/>
          </ac:picMkLst>
        </pc:picChg>
        <pc:picChg chg="add mod">
          <ac:chgData name="GOEMAERE Gilles - Fermentis" userId="2ea02f18-b77e-4b22-82b9-f9f677803fb3" providerId="ADAL" clId="{9E90D0AB-7CD4-4054-9F14-303F810D31FA}" dt="2021-07-29T12:05:32.666" v="157"/>
          <ac:picMkLst>
            <pc:docMk/>
            <pc:sldMk cId="258453047" sldId="319"/>
            <ac:picMk id="21" creationId="{C5E73047-F3EA-4335-9D39-AA48EEACBA6F}"/>
          </ac:picMkLst>
        </pc:picChg>
        <pc:picChg chg="add mod">
          <ac:chgData name="GOEMAERE Gilles - Fermentis" userId="2ea02f18-b77e-4b22-82b9-f9f677803fb3" providerId="ADAL" clId="{9E90D0AB-7CD4-4054-9F14-303F810D31FA}" dt="2021-07-29T12:05:32.666" v="157"/>
          <ac:picMkLst>
            <pc:docMk/>
            <pc:sldMk cId="258453047" sldId="319"/>
            <ac:picMk id="22" creationId="{41739392-10CA-4470-AC44-CFFA914E1870}"/>
          </ac:picMkLst>
        </pc:picChg>
        <pc:cxnChg chg="del">
          <ac:chgData name="GOEMAERE Gilles - Fermentis" userId="2ea02f18-b77e-4b22-82b9-f9f677803fb3" providerId="ADAL" clId="{9E90D0AB-7CD4-4054-9F14-303F810D31FA}" dt="2021-07-29T12:05:16.056" v="156" actId="478"/>
          <ac:cxnSpMkLst>
            <pc:docMk/>
            <pc:sldMk cId="258453047" sldId="319"/>
            <ac:cxnSpMk id="11" creationId="{3736807F-44EA-420B-9039-58FF3F1812ED}"/>
          </ac:cxnSpMkLst>
        </pc:cxnChg>
        <pc:cxnChg chg="del">
          <ac:chgData name="GOEMAERE Gilles - Fermentis" userId="2ea02f18-b77e-4b22-82b9-f9f677803fb3" providerId="ADAL" clId="{9E90D0AB-7CD4-4054-9F14-303F810D31FA}" dt="2021-07-29T12:05:16.056" v="156" actId="478"/>
          <ac:cxnSpMkLst>
            <pc:docMk/>
            <pc:sldMk cId="258453047" sldId="319"/>
            <ac:cxnSpMk id="16" creationId="{7E75B117-1BAA-467D-A125-0EA8346FB302}"/>
          </ac:cxnSpMkLst>
        </pc:cxnChg>
        <pc:cxnChg chg="add mod">
          <ac:chgData name="GOEMAERE Gilles - Fermentis" userId="2ea02f18-b77e-4b22-82b9-f9f677803fb3" providerId="ADAL" clId="{9E90D0AB-7CD4-4054-9F14-303F810D31FA}" dt="2021-07-29T12:05:32.666" v="157"/>
          <ac:cxnSpMkLst>
            <pc:docMk/>
            <pc:sldMk cId="258453047" sldId="319"/>
            <ac:cxnSpMk id="19" creationId="{9B57B79B-3E83-49A9-96B9-9DD0B11E33A2}"/>
          </ac:cxnSpMkLst>
        </pc:cxnChg>
      </pc:sldChg>
      <pc:sldChg chg="add mod modShow">
        <pc:chgData name="GOEMAERE Gilles - Fermentis" userId="2ea02f18-b77e-4b22-82b9-f9f677803fb3" providerId="ADAL" clId="{9E90D0AB-7CD4-4054-9F14-303F810D31FA}" dt="2021-07-29T14:09:19.040" v="1309" actId="729"/>
        <pc:sldMkLst>
          <pc:docMk/>
          <pc:sldMk cId="238862841" sldId="320"/>
        </pc:sldMkLst>
      </pc:sldChg>
      <pc:sldChg chg="addSp delSp modSp add del mod delAnim modAnim">
        <pc:chgData name="GOEMAERE Gilles - Fermentis" userId="2ea02f18-b77e-4b22-82b9-f9f677803fb3" providerId="ADAL" clId="{9E90D0AB-7CD4-4054-9F14-303F810D31FA}" dt="2021-07-29T14:06:30.465" v="1294" actId="47"/>
        <pc:sldMkLst>
          <pc:docMk/>
          <pc:sldMk cId="1990404563" sldId="321"/>
        </pc:sldMkLst>
        <pc:spChg chg="del mod">
          <ac:chgData name="GOEMAERE Gilles - Fermentis" userId="2ea02f18-b77e-4b22-82b9-f9f677803fb3" providerId="ADAL" clId="{9E90D0AB-7CD4-4054-9F14-303F810D31FA}" dt="2021-07-29T13:37:06.429" v="635" actId="478"/>
          <ac:spMkLst>
            <pc:docMk/>
            <pc:sldMk cId="1990404563" sldId="321"/>
            <ac:spMk id="7" creationId="{F3AEA0EF-0B3E-420D-AD2B-46340D389340}"/>
          </ac:spMkLst>
        </pc:spChg>
        <pc:spChg chg="mod">
          <ac:chgData name="GOEMAERE Gilles - Fermentis" userId="2ea02f18-b77e-4b22-82b9-f9f677803fb3" providerId="ADAL" clId="{9E90D0AB-7CD4-4054-9F14-303F810D31FA}" dt="2021-07-29T13:36:51.444" v="634" actId="1037"/>
          <ac:spMkLst>
            <pc:docMk/>
            <pc:sldMk cId="1990404563" sldId="321"/>
            <ac:spMk id="8" creationId="{6D3F37FE-52DE-4E74-A0E3-FE3C4DBCAF4A}"/>
          </ac:spMkLst>
        </pc:spChg>
        <pc:spChg chg="mod">
          <ac:chgData name="GOEMAERE Gilles - Fermentis" userId="2ea02f18-b77e-4b22-82b9-f9f677803fb3" providerId="ADAL" clId="{9E90D0AB-7CD4-4054-9F14-303F810D31FA}" dt="2021-07-29T13:36:20.028" v="561" actId="1038"/>
          <ac:spMkLst>
            <pc:docMk/>
            <pc:sldMk cId="1990404563" sldId="321"/>
            <ac:spMk id="9" creationId="{9288A3D2-ACAC-40E9-ACEC-F11109E8B18C}"/>
          </ac:spMkLst>
        </pc:spChg>
        <pc:spChg chg="mod">
          <ac:chgData name="GOEMAERE Gilles - Fermentis" userId="2ea02f18-b77e-4b22-82b9-f9f677803fb3" providerId="ADAL" clId="{9E90D0AB-7CD4-4054-9F14-303F810D31FA}" dt="2021-07-29T13:36:51.444" v="634" actId="1037"/>
          <ac:spMkLst>
            <pc:docMk/>
            <pc:sldMk cId="1990404563" sldId="321"/>
            <ac:spMk id="10" creationId="{8DBF4121-35D7-4079-9CDE-4EAA08E6A27A}"/>
          </ac:spMkLst>
        </pc:spChg>
        <pc:spChg chg="mod">
          <ac:chgData name="GOEMAERE Gilles - Fermentis" userId="2ea02f18-b77e-4b22-82b9-f9f677803fb3" providerId="ADAL" clId="{9E90D0AB-7CD4-4054-9F14-303F810D31FA}" dt="2021-07-29T13:32:22.270" v="386" actId="1076"/>
          <ac:spMkLst>
            <pc:docMk/>
            <pc:sldMk cId="1990404563" sldId="321"/>
            <ac:spMk id="11" creationId="{76D50F8E-3DC4-4E2B-BDBC-7E4F3A1436A8}"/>
          </ac:spMkLst>
        </pc:spChg>
        <pc:spChg chg="mod">
          <ac:chgData name="GOEMAERE Gilles - Fermentis" userId="2ea02f18-b77e-4b22-82b9-f9f677803fb3" providerId="ADAL" clId="{9E90D0AB-7CD4-4054-9F14-303F810D31FA}" dt="2021-07-29T13:36:51.444" v="634" actId="1037"/>
          <ac:spMkLst>
            <pc:docMk/>
            <pc:sldMk cId="1990404563" sldId="321"/>
            <ac:spMk id="12" creationId="{3C3F1056-D3AB-46D4-9815-665DFDD244F3}"/>
          </ac:spMkLst>
        </pc:spChg>
        <pc:spChg chg="del mod">
          <ac:chgData name="GOEMAERE Gilles - Fermentis" userId="2ea02f18-b77e-4b22-82b9-f9f677803fb3" providerId="ADAL" clId="{9E90D0AB-7CD4-4054-9F14-303F810D31FA}" dt="2021-07-29T13:37:51.385" v="660" actId="478"/>
          <ac:spMkLst>
            <pc:docMk/>
            <pc:sldMk cId="1990404563" sldId="321"/>
            <ac:spMk id="18" creationId="{7037F647-8F32-49D4-A617-8B5666600FE7}"/>
          </ac:spMkLst>
        </pc:spChg>
        <pc:spChg chg="mod">
          <ac:chgData name="GOEMAERE Gilles - Fermentis" userId="2ea02f18-b77e-4b22-82b9-f9f677803fb3" providerId="ADAL" clId="{9E90D0AB-7CD4-4054-9F14-303F810D31FA}" dt="2021-07-29T13:38:05.057" v="663" actId="1076"/>
          <ac:spMkLst>
            <pc:docMk/>
            <pc:sldMk cId="1990404563" sldId="321"/>
            <ac:spMk id="19" creationId="{0C32AAB2-9DA9-46E6-95D6-DE336CCDB791}"/>
          </ac:spMkLst>
        </pc:spChg>
        <pc:spChg chg="mod">
          <ac:chgData name="GOEMAERE Gilles - Fermentis" userId="2ea02f18-b77e-4b22-82b9-f9f677803fb3" providerId="ADAL" clId="{9E90D0AB-7CD4-4054-9F14-303F810D31FA}" dt="2021-07-29T13:37:59.137" v="662" actId="1076"/>
          <ac:spMkLst>
            <pc:docMk/>
            <pc:sldMk cId="1990404563" sldId="321"/>
            <ac:spMk id="20" creationId="{FDA3D5B0-9B61-47F0-AE1C-AA1B2E1E60AA}"/>
          </ac:spMkLst>
        </pc:spChg>
        <pc:spChg chg="mod">
          <ac:chgData name="GOEMAERE Gilles - Fermentis" userId="2ea02f18-b77e-4b22-82b9-f9f677803fb3" providerId="ADAL" clId="{9E90D0AB-7CD4-4054-9F14-303F810D31FA}" dt="2021-07-29T13:38:11.294" v="664" actId="1076"/>
          <ac:spMkLst>
            <pc:docMk/>
            <pc:sldMk cId="1990404563" sldId="321"/>
            <ac:spMk id="21" creationId="{DBCD8357-19F6-45E9-97C7-A9346D4D5D80}"/>
          </ac:spMkLst>
        </pc:spChg>
        <pc:spChg chg="mod">
          <ac:chgData name="GOEMAERE Gilles - Fermentis" userId="2ea02f18-b77e-4b22-82b9-f9f677803fb3" providerId="ADAL" clId="{9E90D0AB-7CD4-4054-9F14-303F810D31FA}" dt="2021-07-29T13:37:45.749" v="659" actId="1076"/>
          <ac:spMkLst>
            <pc:docMk/>
            <pc:sldMk cId="1990404563" sldId="321"/>
            <ac:spMk id="22" creationId="{42F79B1A-F108-49EB-933B-193C8B03082F}"/>
          </ac:spMkLst>
        </pc:spChg>
        <pc:spChg chg="mod">
          <ac:chgData name="GOEMAERE Gilles - Fermentis" userId="2ea02f18-b77e-4b22-82b9-f9f677803fb3" providerId="ADAL" clId="{9E90D0AB-7CD4-4054-9F14-303F810D31FA}" dt="2021-07-29T13:32:25.745" v="387" actId="1076"/>
          <ac:spMkLst>
            <pc:docMk/>
            <pc:sldMk cId="1990404563" sldId="321"/>
            <ac:spMk id="23" creationId="{7C4AB1B5-DF91-4CF2-850A-B589BF3B6748}"/>
          </ac:spMkLst>
        </pc:spChg>
        <pc:spChg chg="mod">
          <ac:chgData name="GOEMAERE Gilles - Fermentis" userId="2ea02f18-b77e-4b22-82b9-f9f677803fb3" providerId="ADAL" clId="{9E90D0AB-7CD4-4054-9F14-303F810D31FA}" dt="2021-07-29T13:36:28.093" v="595" actId="1036"/>
          <ac:spMkLst>
            <pc:docMk/>
            <pc:sldMk cId="1990404563" sldId="321"/>
            <ac:spMk id="26" creationId="{B1E7AD7B-0C95-4E03-97E3-8465A640E1A6}"/>
          </ac:spMkLst>
        </pc:spChg>
        <pc:spChg chg="mod">
          <ac:chgData name="GOEMAERE Gilles - Fermentis" userId="2ea02f18-b77e-4b22-82b9-f9f677803fb3" providerId="ADAL" clId="{9E90D0AB-7CD4-4054-9F14-303F810D31FA}" dt="2021-07-29T13:32:18.681" v="385" actId="1076"/>
          <ac:spMkLst>
            <pc:docMk/>
            <pc:sldMk cId="1990404563" sldId="321"/>
            <ac:spMk id="27" creationId="{2E908FC2-9E50-4957-BA40-ED2A27AD3CBE}"/>
          </ac:spMkLst>
        </pc:spChg>
        <pc:spChg chg="mod">
          <ac:chgData name="GOEMAERE Gilles - Fermentis" userId="2ea02f18-b77e-4b22-82b9-f9f677803fb3" providerId="ADAL" clId="{9E90D0AB-7CD4-4054-9F14-303F810D31FA}" dt="2021-07-29T13:35:02.397" v="407" actId="1076"/>
          <ac:spMkLst>
            <pc:docMk/>
            <pc:sldMk cId="1990404563" sldId="321"/>
            <ac:spMk id="28" creationId="{599FEFEC-6BA4-42AF-BAC6-4D07C75BBACE}"/>
          </ac:spMkLst>
        </pc:spChg>
        <pc:spChg chg="mod">
          <ac:chgData name="GOEMAERE Gilles - Fermentis" userId="2ea02f18-b77e-4b22-82b9-f9f677803fb3" providerId="ADAL" clId="{9E90D0AB-7CD4-4054-9F14-303F810D31FA}" dt="2021-07-29T13:36:11.509" v="510" actId="1036"/>
          <ac:spMkLst>
            <pc:docMk/>
            <pc:sldMk cId="1990404563" sldId="321"/>
            <ac:spMk id="29" creationId="{67C91595-DB97-45FF-A9D5-0A8953BDF27E}"/>
          </ac:spMkLst>
        </pc:spChg>
        <pc:spChg chg="mod">
          <ac:chgData name="GOEMAERE Gilles - Fermentis" userId="2ea02f18-b77e-4b22-82b9-f9f677803fb3" providerId="ADAL" clId="{9E90D0AB-7CD4-4054-9F14-303F810D31FA}" dt="2021-07-29T13:36:38.047" v="597" actId="1076"/>
          <ac:spMkLst>
            <pc:docMk/>
            <pc:sldMk cId="1990404563" sldId="321"/>
            <ac:spMk id="31" creationId="{F95E9800-ED6F-4927-9BA5-7E629E0BCCD7}"/>
          </ac:spMkLst>
        </pc:spChg>
        <pc:grpChg chg="add mod">
          <ac:chgData name="GOEMAERE Gilles - Fermentis" userId="2ea02f18-b77e-4b22-82b9-f9f677803fb3" providerId="ADAL" clId="{9E90D0AB-7CD4-4054-9F14-303F810D31FA}" dt="2021-07-29T13:31:55.575" v="383"/>
          <ac:grpSpMkLst>
            <pc:docMk/>
            <pc:sldMk cId="1990404563" sldId="321"/>
            <ac:grpSpMk id="6" creationId="{06EF2C95-D124-45C0-8360-E9445B26D59D}"/>
          </ac:grpSpMkLst>
        </pc:grpChg>
        <pc:grpChg chg="add mod">
          <ac:chgData name="GOEMAERE Gilles - Fermentis" userId="2ea02f18-b77e-4b22-82b9-f9f677803fb3" providerId="ADAL" clId="{9E90D0AB-7CD4-4054-9F14-303F810D31FA}" dt="2021-07-29T13:37:19.772" v="653" actId="1076"/>
          <ac:grpSpMkLst>
            <pc:docMk/>
            <pc:sldMk cId="1990404563" sldId="321"/>
            <ac:grpSpMk id="15" creationId="{2299874F-3FB4-4220-A9AD-BF74673D323B}"/>
          </ac:grpSpMkLst>
        </pc:grpChg>
        <pc:grpChg chg="add mod">
          <ac:chgData name="GOEMAERE Gilles - Fermentis" userId="2ea02f18-b77e-4b22-82b9-f9f677803fb3" providerId="ADAL" clId="{9E90D0AB-7CD4-4054-9F14-303F810D31FA}" dt="2021-07-29T13:33:47.242" v="398" actId="1076"/>
          <ac:grpSpMkLst>
            <pc:docMk/>
            <pc:sldMk cId="1990404563" sldId="321"/>
            <ac:grpSpMk id="25" creationId="{FC116ED4-6ED6-4E99-BB3A-0D9B1FA3F624}"/>
          </ac:grpSpMkLst>
        </pc:grpChg>
        <pc:picChg chg="mod">
          <ac:chgData name="GOEMAERE Gilles - Fermentis" userId="2ea02f18-b77e-4b22-82b9-f9f677803fb3" providerId="ADAL" clId="{9E90D0AB-7CD4-4054-9F14-303F810D31FA}" dt="2021-07-29T13:37:10.321" v="652" actId="1036"/>
          <ac:picMkLst>
            <pc:docMk/>
            <pc:sldMk cId="1990404563" sldId="321"/>
            <ac:picMk id="13" creationId="{EC218F62-A612-4E3B-9E18-CA60F5F9068B}"/>
          </ac:picMkLst>
        </pc:picChg>
        <pc:picChg chg="mod">
          <ac:chgData name="GOEMAERE Gilles - Fermentis" userId="2ea02f18-b77e-4b22-82b9-f9f677803fb3" providerId="ADAL" clId="{9E90D0AB-7CD4-4054-9F14-303F810D31FA}" dt="2021-07-29T13:32:35.411" v="388" actId="1076"/>
          <ac:picMkLst>
            <pc:docMk/>
            <pc:sldMk cId="1990404563" sldId="321"/>
            <ac:picMk id="14" creationId="{C66C2B4E-023D-4C9A-B874-20D9D1FFCA45}"/>
          </ac:picMkLst>
        </pc:picChg>
        <pc:picChg chg="del">
          <ac:chgData name="GOEMAERE Gilles - Fermentis" userId="2ea02f18-b77e-4b22-82b9-f9f677803fb3" providerId="ADAL" clId="{9E90D0AB-7CD4-4054-9F14-303F810D31FA}" dt="2021-07-29T13:30:49.486" v="347" actId="478"/>
          <ac:picMkLst>
            <pc:docMk/>
            <pc:sldMk cId="1990404563" sldId="321"/>
            <ac:picMk id="16" creationId="{0DB2F695-4345-427A-A47C-3D02123021BC}"/>
          </ac:picMkLst>
        </pc:picChg>
        <pc:picChg chg="mod">
          <ac:chgData name="GOEMAERE Gilles - Fermentis" userId="2ea02f18-b77e-4b22-82b9-f9f677803fb3" providerId="ADAL" clId="{9E90D0AB-7CD4-4054-9F14-303F810D31FA}" dt="2021-07-29T13:37:55.866" v="661" actId="1076"/>
          <ac:picMkLst>
            <pc:docMk/>
            <pc:sldMk cId="1990404563" sldId="321"/>
            <ac:picMk id="24" creationId="{A71283DB-D25A-43ED-A391-733EA016E288}"/>
          </ac:picMkLst>
        </pc:picChg>
        <pc:picChg chg="mod">
          <ac:chgData name="GOEMAERE Gilles - Fermentis" userId="2ea02f18-b77e-4b22-82b9-f9f677803fb3" providerId="ADAL" clId="{9E90D0AB-7CD4-4054-9F14-303F810D31FA}" dt="2021-07-29T13:35:02.397" v="407" actId="1076"/>
          <ac:picMkLst>
            <pc:docMk/>
            <pc:sldMk cId="1990404563" sldId="321"/>
            <ac:picMk id="30" creationId="{AD4D5207-16B3-4119-ACAB-2FC5C245876A}"/>
          </ac:picMkLst>
        </pc:picChg>
      </pc:sldChg>
      <pc:sldChg chg="addSp delSp modSp add mod addAnim delAnim modAnim">
        <pc:chgData name="GOEMAERE Gilles - Fermentis" userId="2ea02f18-b77e-4b22-82b9-f9f677803fb3" providerId="ADAL" clId="{9E90D0AB-7CD4-4054-9F14-303F810D31FA}" dt="2021-07-29T14:08:03.298" v="1302" actId="20577"/>
        <pc:sldMkLst>
          <pc:docMk/>
          <pc:sldMk cId="2227481633" sldId="322"/>
        </pc:sldMkLst>
        <pc:spChg chg="mod">
          <ac:chgData name="GOEMAERE Gilles - Fermentis" userId="2ea02f18-b77e-4b22-82b9-f9f677803fb3" providerId="ADAL" clId="{9E90D0AB-7CD4-4054-9F14-303F810D31FA}" dt="2021-07-29T14:08:03.298" v="1302" actId="20577"/>
          <ac:spMkLst>
            <pc:docMk/>
            <pc:sldMk cId="2227481633" sldId="322"/>
            <ac:spMk id="3" creationId="{D6786E5B-9D4D-421F-8F21-F8E1857CEE46}"/>
          </ac:spMkLst>
        </pc:spChg>
        <pc:spChg chg="add mod ord">
          <ac:chgData name="GOEMAERE Gilles - Fermentis" userId="2ea02f18-b77e-4b22-82b9-f9f677803fb3" providerId="ADAL" clId="{9E90D0AB-7CD4-4054-9F14-303F810D31FA}" dt="2021-07-29T14:02:45.744" v="1139" actId="167"/>
          <ac:spMkLst>
            <pc:docMk/>
            <pc:sldMk cId="2227481633" sldId="322"/>
            <ac:spMk id="11" creationId="{AC3CA8C5-DB20-42C7-B6C4-30A3B2E9A065}"/>
          </ac:spMkLst>
        </pc:spChg>
        <pc:spChg chg="mod">
          <ac:chgData name="GOEMAERE Gilles - Fermentis" userId="2ea02f18-b77e-4b22-82b9-f9f677803fb3" providerId="ADAL" clId="{9E90D0AB-7CD4-4054-9F14-303F810D31FA}" dt="2021-07-29T14:05:40.548" v="1284" actId="1035"/>
          <ac:spMkLst>
            <pc:docMk/>
            <pc:sldMk cId="2227481633" sldId="322"/>
            <ac:spMk id="19" creationId="{46DDA72F-85A4-4F92-A895-0BA612089390}"/>
          </ac:spMkLst>
        </pc:spChg>
        <pc:spChg chg="mod">
          <ac:chgData name="GOEMAERE Gilles - Fermentis" userId="2ea02f18-b77e-4b22-82b9-f9f677803fb3" providerId="ADAL" clId="{9E90D0AB-7CD4-4054-9F14-303F810D31FA}" dt="2021-07-29T14:04:38.439" v="1221" actId="1037"/>
          <ac:spMkLst>
            <pc:docMk/>
            <pc:sldMk cId="2227481633" sldId="322"/>
            <ac:spMk id="20" creationId="{E74FF06D-A68A-426A-BAD2-9A161A07F99A}"/>
          </ac:spMkLst>
        </pc:spChg>
        <pc:spChg chg="mod">
          <ac:chgData name="GOEMAERE Gilles - Fermentis" userId="2ea02f18-b77e-4b22-82b9-f9f677803fb3" providerId="ADAL" clId="{9E90D0AB-7CD4-4054-9F14-303F810D31FA}" dt="2021-07-29T14:01:27.386" v="1015" actId="1036"/>
          <ac:spMkLst>
            <pc:docMk/>
            <pc:sldMk cId="2227481633" sldId="322"/>
            <ac:spMk id="21" creationId="{5D5D12BC-E01B-4333-BC43-2270BC101EBB}"/>
          </ac:spMkLst>
        </pc:spChg>
        <pc:spChg chg="mod">
          <ac:chgData name="GOEMAERE Gilles - Fermentis" userId="2ea02f18-b77e-4b22-82b9-f9f677803fb3" providerId="ADAL" clId="{9E90D0AB-7CD4-4054-9F14-303F810D31FA}" dt="2021-07-29T14:05:40.548" v="1284" actId="1035"/>
          <ac:spMkLst>
            <pc:docMk/>
            <pc:sldMk cId="2227481633" sldId="322"/>
            <ac:spMk id="22" creationId="{DA4E2EAA-E7E1-4E93-A955-8A1B2315F9ED}"/>
          </ac:spMkLst>
        </pc:spChg>
        <pc:spChg chg="mod">
          <ac:chgData name="GOEMAERE Gilles - Fermentis" userId="2ea02f18-b77e-4b22-82b9-f9f677803fb3" providerId="ADAL" clId="{9E90D0AB-7CD4-4054-9F14-303F810D31FA}" dt="2021-07-29T14:05:40.548" v="1284" actId="1035"/>
          <ac:spMkLst>
            <pc:docMk/>
            <pc:sldMk cId="2227481633" sldId="322"/>
            <ac:spMk id="24" creationId="{ABDB0DBA-FD8E-460A-8B17-D1F6BCCC11C4}"/>
          </ac:spMkLst>
        </pc:spChg>
        <pc:spChg chg="mod">
          <ac:chgData name="GOEMAERE Gilles - Fermentis" userId="2ea02f18-b77e-4b22-82b9-f9f677803fb3" providerId="ADAL" clId="{9E90D0AB-7CD4-4054-9F14-303F810D31FA}" dt="2021-07-29T14:05:52.164" v="1291" actId="1036"/>
          <ac:spMkLst>
            <pc:docMk/>
            <pc:sldMk cId="2227481633" sldId="322"/>
            <ac:spMk id="26" creationId="{25257B3C-70F4-4B17-AA74-17D48516E39A}"/>
          </ac:spMkLst>
        </pc:spChg>
        <pc:spChg chg="mod">
          <ac:chgData name="GOEMAERE Gilles - Fermentis" userId="2ea02f18-b77e-4b22-82b9-f9f677803fb3" providerId="ADAL" clId="{9E90D0AB-7CD4-4054-9F14-303F810D31FA}" dt="2021-07-29T14:05:52.164" v="1291" actId="1036"/>
          <ac:spMkLst>
            <pc:docMk/>
            <pc:sldMk cId="2227481633" sldId="322"/>
            <ac:spMk id="27" creationId="{6483F175-8900-45EC-84D4-12A35F642E3F}"/>
          </ac:spMkLst>
        </pc:spChg>
        <pc:spChg chg="mod">
          <ac:chgData name="GOEMAERE Gilles - Fermentis" userId="2ea02f18-b77e-4b22-82b9-f9f677803fb3" providerId="ADAL" clId="{9E90D0AB-7CD4-4054-9F14-303F810D31FA}" dt="2021-07-29T14:06:09.811" v="1293" actId="14100"/>
          <ac:spMkLst>
            <pc:docMk/>
            <pc:sldMk cId="2227481633" sldId="322"/>
            <ac:spMk id="28" creationId="{0F27D366-F1A4-4F5F-8C66-55613E9BF7A5}"/>
          </ac:spMkLst>
        </pc:spChg>
        <pc:spChg chg="mod">
          <ac:chgData name="GOEMAERE Gilles - Fermentis" userId="2ea02f18-b77e-4b22-82b9-f9f677803fb3" providerId="ADAL" clId="{9E90D0AB-7CD4-4054-9F14-303F810D31FA}" dt="2021-07-29T14:05:52.164" v="1291" actId="1036"/>
          <ac:spMkLst>
            <pc:docMk/>
            <pc:sldMk cId="2227481633" sldId="322"/>
            <ac:spMk id="29" creationId="{BAB8CFD9-5EF5-439D-BF9B-FB559F5B452B}"/>
          </ac:spMkLst>
        </pc:spChg>
        <pc:spChg chg="mod">
          <ac:chgData name="GOEMAERE Gilles - Fermentis" userId="2ea02f18-b77e-4b22-82b9-f9f677803fb3" providerId="ADAL" clId="{9E90D0AB-7CD4-4054-9F14-303F810D31FA}" dt="2021-07-29T14:04:45.946" v="1250" actId="1037"/>
          <ac:spMkLst>
            <pc:docMk/>
            <pc:sldMk cId="2227481633" sldId="322"/>
            <ac:spMk id="30" creationId="{6DA04DC9-B642-4DA2-B4A8-A44D22D75582}"/>
          </ac:spMkLst>
        </pc:spChg>
        <pc:spChg chg="mod">
          <ac:chgData name="GOEMAERE Gilles - Fermentis" userId="2ea02f18-b77e-4b22-82b9-f9f677803fb3" providerId="ADAL" clId="{9E90D0AB-7CD4-4054-9F14-303F810D31FA}" dt="2021-07-29T14:05:52.164" v="1291" actId="1036"/>
          <ac:spMkLst>
            <pc:docMk/>
            <pc:sldMk cId="2227481633" sldId="322"/>
            <ac:spMk id="31" creationId="{840A84C1-34DC-4C5E-AB8E-BEBCE4E1342D}"/>
          </ac:spMkLst>
        </pc:spChg>
        <pc:spChg chg="mod">
          <ac:chgData name="GOEMAERE Gilles - Fermentis" userId="2ea02f18-b77e-4b22-82b9-f9f677803fb3" providerId="ADAL" clId="{9E90D0AB-7CD4-4054-9F14-303F810D31FA}" dt="2021-07-29T14:02:06.452" v="1118" actId="1035"/>
          <ac:spMkLst>
            <pc:docMk/>
            <pc:sldMk cId="2227481633" sldId="322"/>
            <ac:spMk id="34" creationId="{37382D79-18D2-4230-9FAF-B22350D99B34}"/>
          </ac:spMkLst>
        </pc:spChg>
        <pc:spChg chg="mod">
          <ac:chgData name="GOEMAERE Gilles - Fermentis" userId="2ea02f18-b77e-4b22-82b9-f9f677803fb3" providerId="ADAL" clId="{9E90D0AB-7CD4-4054-9F14-303F810D31FA}" dt="2021-07-29T14:02:06.452" v="1118" actId="1035"/>
          <ac:spMkLst>
            <pc:docMk/>
            <pc:sldMk cId="2227481633" sldId="322"/>
            <ac:spMk id="35" creationId="{E161A69C-DCDC-41DA-8AE0-DE71112D3FE2}"/>
          </ac:spMkLst>
        </pc:spChg>
        <pc:spChg chg="mod">
          <ac:chgData name="GOEMAERE Gilles - Fermentis" userId="2ea02f18-b77e-4b22-82b9-f9f677803fb3" providerId="ADAL" clId="{9E90D0AB-7CD4-4054-9F14-303F810D31FA}" dt="2021-07-29T14:02:06.452" v="1118" actId="1035"/>
          <ac:spMkLst>
            <pc:docMk/>
            <pc:sldMk cId="2227481633" sldId="322"/>
            <ac:spMk id="36" creationId="{DCEB4A57-743F-4E1E-A2E6-B0A40F69581C}"/>
          </ac:spMkLst>
        </pc:spChg>
        <pc:spChg chg="mod">
          <ac:chgData name="GOEMAERE Gilles - Fermentis" userId="2ea02f18-b77e-4b22-82b9-f9f677803fb3" providerId="ADAL" clId="{9E90D0AB-7CD4-4054-9F14-303F810D31FA}" dt="2021-07-29T14:02:52.545" v="1140" actId="14100"/>
          <ac:spMkLst>
            <pc:docMk/>
            <pc:sldMk cId="2227481633" sldId="322"/>
            <ac:spMk id="37" creationId="{AC76BBF5-AA6E-47F0-8269-2866BE6E0F5D}"/>
          </ac:spMkLst>
        </pc:spChg>
        <pc:spChg chg="mod">
          <ac:chgData name="GOEMAERE Gilles - Fermentis" userId="2ea02f18-b77e-4b22-82b9-f9f677803fb3" providerId="ADAL" clId="{9E90D0AB-7CD4-4054-9F14-303F810D31FA}" dt="2021-07-29T14:02:06.452" v="1118" actId="1035"/>
          <ac:spMkLst>
            <pc:docMk/>
            <pc:sldMk cId="2227481633" sldId="322"/>
            <ac:spMk id="38" creationId="{0B08A712-69DF-4D4B-B8E0-454792D230E1}"/>
          </ac:spMkLst>
        </pc:spChg>
        <pc:spChg chg="mod">
          <ac:chgData name="GOEMAERE Gilles - Fermentis" userId="2ea02f18-b77e-4b22-82b9-f9f677803fb3" providerId="ADAL" clId="{9E90D0AB-7CD4-4054-9F14-303F810D31FA}" dt="2021-07-29T14:03:50.014" v="1155" actId="1076"/>
          <ac:spMkLst>
            <pc:docMk/>
            <pc:sldMk cId="2227481633" sldId="322"/>
            <ac:spMk id="39" creationId="{27B02269-130A-4BC8-A95D-1846E0E971E5}"/>
          </ac:spMkLst>
        </pc:spChg>
        <pc:grpChg chg="add mod">
          <ac:chgData name="GOEMAERE Gilles - Fermentis" userId="2ea02f18-b77e-4b22-82b9-f9f677803fb3" providerId="ADAL" clId="{9E90D0AB-7CD4-4054-9F14-303F810D31FA}" dt="2021-07-29T13:59:10.548" v="736"/>
          <ac:grpSpMkLst>
            <pc:docMk/>
            <pc:sldMk cId="2227481633" sldId="322"/>
            <ac:grpSpMk id="18" creationId="{8E05C2A7-3DCF-4FED-907A-C18BE7483A30}"/>
          </ac:grpSpMkLst>
        </pc:grpChg>
        <pc:grpChg chg="add mod">
          <ac:chgData name="GOEMAERE Gilles - Fermentis" userId="2ea02f18-b77e-4b22-82b9-f9f677803fb3" providerId="ADAL" clId="{9E90D0AB-7CD4-4054-9F14-303F810D31FA}" dt="2021-07-29T14:00:50.496" v="902"/>
          <ac:grpSpMkLst>
            <pc:docMk/>
            <pc:sldMk cId="2227481633" sldId="322"/>
            <ac:grpSpMk id="25" creationId="{B753A539-4BDD-4BD1-9B4C-16ADFA5EE29A}"/>
          </ac:grpSpMkLst>
        </pc:grpChg>
        <pc:grpChg chg="add mod">
          <ac:chgData name="GOEMAERE Gilles - Fermentis" userId="2ea02f18-b77e-4b22-82b9-f9f677803fb3" providerId="ADAL" clId="{9E90D0AB-7CD4-4054-9F14-303F810D31FA}" dt="2021-07-29T14:01:37.001" v="1016"/>
          <ac:grpSpMkLst>
            <pc:docMk/>
            <pc:sldMk cId="2227481633" sldId="322"/>
            <ac:grpSpMk id="33" creationId="{FC209C0D-8C4C-487B-8628-5D79CD2126BA}"/>
          </ac:grpSpMkLst>
        </pc:grpChg>
        <pc:picChg chg="add del mod">
          <ac:chgData name="GOEMAERE Gilles - Fermentis" userId="2ea02f18-b77e-4b22-82b9-f9f677803fb3" providerId="ADAL" clId="{9E90D0AB-7CD4-4054-9F14-303F810D31FA}" dt="2021-07-29T13:40:06.716" v="679" actId="478"/>
          <ac:picMkLst>
            <pc:docMk/>
            <pc:sldMk cId="2227481633" sldId="322"/>
            <ac:picMk id="4" creationId="{4AE21478-6C0A-4628-833A-9F1427FACCBE}"/>
          </ac:picMkLst>
        </pc:picChg>
        <pc:picChg chg="add del mod">
          <ac:chgData name="GOEMAERE Gilles - Fermentis" userId="2ea02f18-b77e-4b22-82b9-f9f677803fb3" providerId="ADAL" clId="{9E90D0AB-7CD4-4054-9F14-303F810D31FA}" dt="2021-07-29T13:40:07.306" v="680" actId="478"/>
          <ac:picMkLst>
            <pc:docMk/>
            <pc:sldMk cId="2227481633" sldId="322"/>
            <ac:picMk id="6" creationId="{9BA6998A-D5C8-4F01-8035-EE2F30211C78}"/>
          </ac:picMkLst>
        </pc:picChg>
        <pc:picChg chg="add del mod">
          <ac:chgData name="GOEMAERE Gilles - Fermentis" userId="2ea02f18-b77e-4b22-82b9-f9f677803fb3" providerId="ADAL" clId="{9E90D0AB-7CD4-4054-9F14-303F810D31FA}" dt="2021-07-29T13:40:07.904" v="681" actId="478"/>
          <ac:picMkLst>
            <pc:docMk/>
            <pc:sldMk cId="2227481633" sldId="322"/>
            <ac:picMk id="8" creationId="{007184CA-F720-4422-AA30-3877BF09C784}"/>
          </ac:picMkLst>
        </pc:picChg>
        <pc:picChg chg="add del mod">
          <ac:chgData name="GOEMAERE Gilles - Fermentis" userId="2ea02f18-b77e-4b22-82b9-f9f677803fb3" providerId="ADAL" clId="{9E90D0AB-7CD4-4054-9F14-303F810D31FA}" dt="2021-07-29T13:56:57.973" v="684" actId="21"/>
          <ac:picMkLst>
            <pc:docMk/>
            <pc:sldMk cId="2227481633" sldId="322"/>
            <ac:picMk id="10" creationId="{1FCFC6FD-109C-4988-B4DE-673F3A9858FE}"/>
          </ac:picMkLst>
        </pc:picChg>
        <pc:picChg chg="add del">
          <ac:chgData name="GOEMAERE Gilles - Fermentis" userId="2ea02f18-b77e-4b22-82b9-f9f677803fb3" providerId="ADAL" clId="{9E90D0AB-7CD4-4054-9F14-303F810D31FA}" dt="2021-07-29T13:56:40.343" v="682" actId="478"/>
          <ac:picMkLst>
            <pc:docMk/>
            <pc:sldMk cId="2227481633" sldId="322"/>
            <ac:picMk id="14" creationId="{C66C2B4E-023D-4C9A-B874-20D9D1FFCA45}"/>
          </ac:picMkLst>
        </pc:picChg>
        <pc:picChg chg="add mod">
          <ac:chgData name="GOEMAERE Gilles - Fermentis" userId="2ea02f18-b77e-4b22-82b9-f9f677803fb3" providerId="ADAL" clId="{9E90D0AB-7CD4-4054-9F14-303F810D31FA}" dt="2021-07-29T13:58:55.737" v="735" actId="1076"/>
          <ac:picMkLst>
            <pc:docMk/>
            <pc:sldMk cId="2227481633" sldId="322"/>
            <ac:picMk id="15" creationId="{21B4012F-2213-479E-B7BE-63326E64A15B}"/>
          </ac:picMkLst>
        </pc:picChg>
        <pc:picChg chg="del">
          <ac:chgData name="GOEMAERE Gilles - Fermentis" userId="2ea02f18-b77e-4b22-82b9-f9f677803fb3" providerId="ADAL" clId="{9E90D0AB-7CD4-4054-9F14-303F810D31FA}" dt="2021-07-29T13:38:28.741" v="666" actId="478"/>
          <ac:picMkLst>
            <pc:docMk/>
            <pc:sldMk cId="2227481633" sldId="322"/>
            <ac:picMk id="16" creationId="{0DB2F695-4345-427A-A47C-3D02123021BC}"/>
          </ac:picMkLst>
        </pc:picChg>
        <pc:picChg chg="mod">
          <ac:chgData name="GOEMAERE Gilles - Fermentis" userId="2ea02f18-b77e-4b22-82b9-f9f677803fb3" providerId="ADAL" clId="{9E90D0AB-7CD4-4054-9F14-303F810D31FA}" dt="2021-07-29T14:01:27.386" v="1015" actId="1036"/>
          <ac:picMkLst>
            <pc:docMk/>
            <pc:sldMk cId="2227481633" sldId="322"/>
            <ac:picMk id="23" creationId="{C396E9A3-C650-44A3-AEF5-50860E349666}"/>
          </ac:picMkLst>
        </pc:picChg>
        <pc:picChg chg="mod">
          <ac:chgData name="GOEMAERE Gilles - Fermentis" userId="2ea02f18-b77e-4b22-82b9-f9f677803fb3" providerId="ADAL" clId="{9E90D0AB-7CD4-4054-9F14-303F810D31FA}" dt="2021-07-29T14:05:52.164" v="1291" actId="1036"/>
          <ac:picMkLst>
            <pc:docMk/>
            <pc:sldMk cId="2227481633" sldId="322"/>
            <ac:picMk id="32" creationId="{B51EB1E8-6FDF-43E0-A376-6DB4EC518BD9}"/>
          </ac:picMkLst>
        </pc:picChg>
        <pc:picChg chg="mod">
          <ac:chgData name="GOEMAERE Gilles - Fermentis" userId="2ea02f18-b77e-4b22-82b9-f9f677803fb3" providerId="ADAL" clId="{9E90D0AB-7CD4-4054-9F14-303F810D31FA}" dt="2021-07-29T14:02:06.452" v="1118" actId="1035"/>
          <ac:picMkLst>
            <pc:docMk/>
            <pc:sldMk cId="2227481633" sldId="322"/>
            <ac:picMk id="40" creationId="{6DD77F1C-53F6-4ED5-A00F-12DAAE7EFCB5}"/>
          </ac:picMkLst>
        </pc:picChg>
      </pc:sldChg>
      <pc:sldChg chg="addSp delSp modSp new mod">
        <pc:chgData name="GOEMAERE Gilles - Fermentis" userId="2ea02f18-b77e-4b22-82b9-f9f677803fb3" providerId="ADAL" clId="{9E90D0AB-7CD4-4054-9F14-303F810D31FA}" dt="2021-08-02T13:01:10.717" v="2247" actId="20577"/>
        <pc:sldMkLst>
          <pc:docMk/>
          <pc:sldMk cId="2356659963" sldId="323"/>
        </pc:sldMkLst>
        <pc:spChg chg="mod">
          <ac:chgData name="GOEMAERE Gilles - Fermentis" userId="2ea02f18-b77e-4b22-82b9-f9f677803fb3" providerId="ADAL" clId="{9E90D0AB-7CD4-4054-9F14-303F810D31FA}" dt="2021-08-02T13:01:10.717" v="2247" actId="20577"/>
          <ac:spMkLst>
            <pc:docMk/>
            <pc:sldMk cId="2356659963" sldId="323"/>
            <ac:spMk id="2" creationId="{240050FD-ABDC-40FB-8BF9-460CF8B3A0F3}"/>
          </ac:spMkLst>
        </pc:spChg>
        <pc:spChg chg="del">
          <ac:chgData name="GOEMAERE Gilles - Fermentis" userId="2ea02f18-b77e-4b22-82b9-f9f677803fb3" providerId="ADAL" clId="{9E90D0AB-7CD4-4054-9F14-303F810D31FA}" dt="2021-08-02T13:00:21.305" v="2202" actId="478"/>
          <ac:spMkLst>
            <pc:docMk/>
            <pc:sldMk cId="2356659963" sldId="323"/>
            <ac:spMk id="3" creationId="{69E9EA25-2CF3-4494-89A6-1449161C95DB}"/>
          </ac:spMkLst>
        </pc:spChg>
        <pc:spChg chg="add mod">
          <ac:chgData name="GOEMAERE Gilles - Fermentis" userId="2ea02f18-b77e-4b22-82b9-f9f677803fb3" providerId="ADAL" clId="{9E90D0AB-7CD4-4054-9F14-303F810D31FA}" dt="2021-08-02T13:00:22.143" v="2203"/>
          <ac:spMkLst>
            <pc:docMk/>
            <pc:sldMk cId="2356659963" sldId="323"/>
            <ac:spMk id="4" creationId="{2FC5B45E-0012-4EB1-B58D-0EE8D74B45ED}"/>
          </ac:spMkLst>
        </pc:spChg>
      </pc:sldChg>
    </pc:docChg>
  </pc:docChgLst>
  <pc:docChgLst>
    <pc:chgData name="GOEMAERE Gilles - Fermentis" userId="2ea02f18-b77e-4b22-82b9-f9f677803fb3" providerId="ADAL" clId="{CF1146C6-EC40-4B3C-B78F-B406F450E739}"/>
    <pc:docChg chg="undo custSel delSld modSld delMainMaster modMainMaster">
      <pc:chgData name="GOEMAERE Gilles - Fermentis" userId="2ea02f18-b77e-4b22-82b9-f9f677803fb3" providerId="ADAL" clId="{CF1146C6-EC40-4B3C-B78F-B406F450E739}" dt="2021-09-24T14:15:52.977" v="138" actId="20577"/>
      <pc:docMkLst>
        <pc:docMk/>
      </pc:docMkLst>
      <pc:sldChg chg="modSp mod">
        <pc:chgData name="GOEMAERE Gilles - Fermentis" userId="2ea02f18-b77e-4b22-82b9-f9f677803fb3" providerId="ADAL" clId="{CF1146C6-EC40-4B3C-B78F-B406F450E739}" dt="2021-09-24T14:15:52.977" v="138" actId="20577"/>
        <pc:sldMkLst>
          <pc:docMk/>
          <pc:sldMk cId="1113541282" sldId="270"/>
        </pc:sldMkLst>
        <pc:spChg chg="mod">
          <ac:chgData name="GOEMAERE Gilles - Fermentis" userId="2ea02f18-b77e-4b22-82b9-f9f677803fb3" providerId="ADAL" clId="{CF1146C6-EC40-4B3C-B78F-B406F450E739}" dt="2021-09-24T13:10:02.737" v="8" actId="2711"/>
          <ac:spMkLst>
            <pc:docMk/>
            <pc:sldMk cId="1113541282" sldId="270"/>
            <ac:spMk id="2" creationId="{127B647C-8ADB-4D8B-86DC-5F5D9D98C224}"/>
          </ac:spMkLst>
        </pc:spChg>
        <pc:spChg chg="mod">
          <ac:chgData name="GOEMAERE Gilles - Fermentis" userId="2ea02f18-b77e-4b22-82b9-f9f677803fb3" providerId="ADAL" clId="{CF1146C6-EC40-4B3C-B78F-B406F450E739}" dt="2021-09-24T14:15:52.977" v="138" actId="20577"/>
          <ac:spMkLst>
            <pc:docMk/>
            <pc:sldMk cId="1113541282" sldId="270"/>
            <ac:spMk id="3" creationId="{ACBBE412-EF38-4A2B-86BA-177F36159FA9}"/>
          </ac:spMkLst>
        </pc:spChg>
        <pc:spChg chg="mod">
          <ac:chgData name="GOEMAERE Gilles - Fermentis" userId="2ea02f18-b77e-4b22-82b9-f9f677803fb3" providerId="ADAL" clId="{CF1146C6-EC40-4B3C-B78F-B406F450E739}" dt="2021-09-24T14:15:32.433" v="132" actId="2711"/>
          <ac:spMkLst>
            <pc:docMk/>
            <pc:sldMk cId="1113541282" sldId="270"/>
            <ac:spMk id="4" creationId="{E5D7979B-534F-413A-99FC-7F21585705E4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19:07.690" v="62" actId="2711"/>
        <pc:sldMkLst>
          <pc:docMk/>
          <pc:sldMk cId="3311810438" sldId="271"/>
        </pc:sldMkLst>
        <pc:spChg chg="mod">
          <ac:chgData name="GOEMAERE Gilles - Fermentis" userId="2ea02f18-b77e-4b22-82b9-f9f677803fb3" providerId="ADAL" clId="{CF1146C6-EC40-4B3C-B78F-B406F450E739}" dt="2021-09-24T13:19:07.690" v="62" actId="2711"/>
          <ac:spMkLst>
            <pc:docMk/>
            <pc:sldMk cId="3311810438" sldId="271"/>
            <ac:spMk id="3" creationId="{087C9080-0C91-4C80-944F-23F1A59D9B93}"/>
          </ac:spMkLst>
        </pc:spChg>
        <pc:spChg chg="mod">
          <ac:chgData name="GOEMAERE Gilles - Fermentis" userId="2ea02f18-b77e-4b22-82b9-f9f677803fb3" providerId="ADAL" clId="{CF1146C6-EC40-4B3C-B78F-B406F450E739}" dt="2021-09-24T13:19:07.690" v="62" actId="2711"/>
          <ac:spMkLst>
            <pc:docMk/>
            <pc:sldMk cId="3311810438" sldId="271"/>
            <ac:spMk id="4" creationId="{4790A37C-18FF-4A5B-9ED0-21C8CAAA2C3D}"/>
          </ac:spMkLst>
        </pc:spChg>
        <pc:spChg chg="mod">
          <ac:chgData name="GOEMAERE Gilles - Fermentis" userId="2ea02f18-b77e-4b22-82b9-f9f677803fb3" providerId="ADAL" clId="{CF1146C6-EC40-4B3C-B78F-B406F450E739}" dt="2021-09-24T13:19:07.690" v="62" actId="2711"/>
          <ac:spMkLst>
            <pc:docMk/>
            <pc:sldMk cId="3311810438" sldId="271"/>
            <ac:spMk id="5" creationId="{F33A1955-CDBD-4FB2-9CA2-708D396B5201}"/>
          </ac:spMkLst>
        </pc:spChg>
        <pc:spChg chg="mod">
          <ac:chgData name="GOEMAERE Gilles - Fermentis" userId="2ea02f18-b77e-4b22-82b9-f9f677803fb3" providerId="ADAL" clId="{CF1146C6-EC40-4B3C-B78F-B406F450E739}" dt="2021-09-24T13:19:07.690" v="62" actId="2711"/>
          <ac:spMkLst>
            <pc:docMk/>
            <pc:sldMk cId="3311810438" sldId="271"/>
            <ac:spMk id="6" creationId="{03C12302-1FDC-435C-A14A-CA4C7B8FF14E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2:14.676" v="70" actId="14100"/>
        <pc:sldMkLst>
          <pc:docMk/>
          <pc:sldMk cId="3509156454" sldId="275"/>
        </pc:sldMkLst>
        <pc:spChg chg="mod">
          <ac:chgData name="GOEMAERE Gilles - Fermentis" userId="2ea02f18-b77e-4b22-82b9-f9f677803fb3" providerId="ADAL" clId="{CF1146C6-EC40-4B3C-B78F-B406F450E739}" dt="2021-09-24T13:22:14.676" v="70" actId="14100"/>
          <ac:spMkLst>
            <pc:docMk/>
            <pc:sldMk cId="3509156454" sldId="275"/>
            <ac:spMk id="5" creationId="{659305BF-57EC-49B7-8710-D0BAAC0ED128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7" creationId="{FA91F33D-D4CA-48CB-9005-1FB60BEEE916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8" creationId="{7C2E83D4-BF92-486D-AEE0-AF060E3284D4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9" creationId="{84DB013A-E1B1-466B-AB46-F2D6F0AA488A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10" creationId="{267A0917-413B-478F-A0A0-23F2976929A6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12" creationId="{C29C30CA-71A6-466D-822F-BB3F9DD3DA52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13" creationId="{8E370BBB-FD17-474E-850F-C5E0C849DD2E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14" creationId="{3F0D36C1-9B83-4DA4-943C-5C6F1233D766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15" creationId="{08F35F36-3D82-4653-90E0-0509F7345DAF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16" creationId="{5AECCA91-CFA6-44EF-AA1E-372241A2AF10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18" creationId="{CF8ACC16-CD16-4C36-80D7-2AADEFCB9861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19" creationId="{1E08ED96-C950-4B9B-9853-B08716619535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20" creationId="{7D72AE9D-988F-44E2-B3A6-E7A752EB1E46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21" creationId="{5642F327-58EB-4A12-933A-9CDB35DE66F3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25" creationId="{0FBF7FD9-6F2D-4E2B-8E74-B391D6204E81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27" creationId="{7DE50380-7D62-4675-BA77-33F85E4869D2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28" creationId="{8BFDE692-FD13-4968-8735-E7676DAF4FDA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29" creationId="{7E8EB85D-DCC4-4576-8A9E-58460AE675FA}"/>
          </ac:spMkLst>
        </pc:spChg>
        <pc:spChg chg="mod">
          <ac:chgData name="GOEMAERE Gilles - Fermentis" userId="2ea02f18-b77e-4b22-82b9-f9f677803fb3" providerId="ADAL" clId="{CF1146C6-EC40-4B3C-B78F-B406F450E739}" dt="2021-09-24T13:20:33.685" v="66" actId="2711"/>
          <ac:spMkLst>
            <pc:docMk/>
            <pc:sldMk cId="3509156454" sldId="275"/>
            <ac:spMk id="30" creationId="{F0384722-0B81-4190-B3B0-34D367141AB0}"/>
          </ac:spMkLst>
        </pc:spChg>
        <pc:spChg chg="mod">
          <ac:chgData name="GOEMAERE Gilles - Fermentis" userId="2ea02f18-b77e-4b22-82b9-f9f677803fb3" providerId="ADAL" clId="{CF1146C6-EC40-4B3C-B78F-B406F450E739}" dt="2021-09-24T13:20:50.262" v="69" actId="12788"/>
          <ac:spMkLst>
            <pc:docMk/>
            <pc:sldMk cId="3509156454" sldId="275"/>
            <ac:spMk id="32" creationId="{C7EEA255-FA39-44B9-9D3B-CB29FA4F41AA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2:40.692" v="71" actId="2711"/>
        <pc:sldMkLst>
          <pc:docMk/>
          <pc:sldMk cId="2945889012" sldId="276"/>
        </pc:sldMkLst>
        <pc:spChg chg="mod">
          <ac:chgData name="GOEMAERE Gilles - Fermentis" userId="2ea02f18-b77e-4b22-82b9-f9f677803fb3" providerId="ADAL" clId="{CF1146C6-EC40-4B3C-B78F-B406F450E739}" dt="2021-09-24T13:22:40.692" v="71" actId="2711"/>
          <ac:spMkLst>
            <pc:docMk/>
            <pc:sldMk cId="2945889012" sldId="276"/>
            <ac:spMk id="4" creationId="{9719604F-09E7-487D-98BE-C1174EFE3742}"/>
          </ac:spMkLst>
        </pc:spChg>
        <pc:spChg chg="mod">
          <ac:chgData name="GOEMAERE Gilles - Fermentis" userId="2ea02f18-b77e-4b22-82b9-f9f677803fb3" providerId="ADAL" clId="{CF1146C6-EC40-4B3C-B78F-B406F450E739}" dt="2021-09-24T13:22:40.692" v="71" actId="2711"/>
          <ac:spMkLst>
            <pc:docMk/>
            <pc:sldMk cId="2945889012" sldId="276"/>
            <ac:spMk id="6" creationId="{FE17191C-85FC-460D-9480-10BB029E4511}"/>
          </ac:spMkLst>
        </pc:spChg>
        <pc:spChg chg="mod">
          <ac:chgData name="GOEMAERE Gilles - Fermentis" userId="2ea02f18-b77e-4b22-82b9-f9f677803fb3" providerId="ADAL" clId="{CF1146C6-EC40-4B3C-B78F-B406F450E739}" dt="2021-09-24T13:22:40.692" v="71" actId="2711"/>
          <ac:spMkLst>
            <pc:docMk/>
            <pc:sldMk cId="2945889012" sldId="276"/>
            <ac:spMk id="10" creationId="{B26399D2-7E6E-43F9-994B-91F5D6EEAC7E}"/>
          </ac:spMkLst>
        </pc:spChg>
        <pc:spChg chg="mod">
          <ac:chgData name="GOEMAERE Gilles - Fermentis" userId="2ea02f18-b77e-4b22-82b9-f9f677803fb3" providerId="ADAL" clId="{CF1146C6-EC40-4B3C-B78F-B406F450E739}" dt="2021-09-24T13:22:40.692" v="71" actId="2711"/>
          <ac:spMkLst>
            <pc:docMk/>
            <pc:sldMk cId="2945889012" sldId="276"/>
            <ac:spMk id="11" creationId="{0C896FD9-FAB8-44F9-ADA0-E38A4B1DD914}"/>
          </ac:spMkLst>
        </pc:spChg>
        <pc:spChg chg="mod">
          <ac:chgData name="GOEMAERE Gilles - Fermentis" userId="2ea02f18-b77e-4b22-82b9-f9f677803fb3" providerId="ADAL" clId="{CF1146C6-EC40-4B3C-B78F-B406F450E739}" dt="2021-09-24T13:22:40.692" v="71" actId="2711"/>
          <ac:spMkLst>
            <pc:docMk/>
            <pc:sldMk cId="2945889012" sldId="276"/>
            <ac:spMk id="13" creationId="{77C1B6DF-4B3F-4B20-ACCB-1582FC3C1968}"/>
          </ac:spMkLst>
        </pc:spChg>
        <pc:spChg chg="mod">
          <ac:chgData name="GOEMAERE Gilles - Fermentis" userId="2ea02f18-b77e-4b22-82b9-f9f677803fb3" providerId="ADAL" clId="{CF1146C6-EC40-4B3C-B78F-B406F450E739}" dt="2021-09-24T13:22:40.692" v="71" actId="2711"/>
          <ac:spMkLst>
            <pc:docMk/>
            <pc:sldMk cId="2945889012" sldId="276"/>
            <ac:spMk id="14" creationId="{0D20F714-B3A9-4DCD-8356-3BD3E03A4C85}"/>
          </ac:spMkLst>
        </pc:spChg>
        <pc:spChg chg="mod">
          <ac:chgData name="GOEMAERE Gilles - Fermentis" userId="2ea02f18-b77e-4b22-82b9-f9f677803fb3" providerId="ADAL" clId="{CF1146C6-EC40-4B3C-B78F-B406F450E739}" dt="2021-09-24T13:22:40.692" v="71" actId="2711"/>
          <ac:spMkLst>
            <pc:docMk/>
            <pc:sldMk cId="2945889012" sldId="276"/>
            <ac:spMk id="15" creationId="{1D10511F-B058-4827-A7A0-E43F87FC47A2}"/>
          </ac:spMkLst>
        </pc:spChg>
        <pc:spChg chg="mod">
          <ac:chgData name="GOEMAERE Gilles - Fermentis" userId="2ea02f18-b77e-4b22-82b9-f9f677803fb3" providerId="ADAL" clId="{CF1146C6-EC40-4B3C-B78F-B406F450E739}" dt="2021-09-24T13:22:40.692" v="71" actId="2711"/>
          <ac:spMkLst>
            <pc:docMk/>
            <pc:sldMk cId="2945889012" sldId="276"/>
            <ac:spMk id="16" creationId="{DFC0C396-CC99-4A1C-8F78-E0F67AB9751C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3:21.676" v="77" actId="14100"/>
        <pc:sldMkLst>
          <pc:docMk/>
          <pc:sldMk cId="3334309142" sldId="277"/>
        </pc:sldMkLst>
        <pc:spChg chg="mod">
          <ac:chgData name="GOEMAERE Gilles - Fermentis" userId="2ea02f18-b77e-4b22-82b9-f9f677803fb3" providerId="ADAL" clId="{CF1146C6-EC40-4B3C-B78F-B406F450E739}" dt="2021-09-24T13:23:21.676" v="77" actId="14100"/>
          <ac:spMkLst>
            <pc:docMk/>
            <pc:sldMk cId="3334309142" sldId="277"/>
            <ac:spMk id="4" creationId="{67384303-134E-4E43-8D78-D40D2DDCC720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6" creationId="{1E28F64E-376F-4446-B990-7A66CC20FB01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7" creationId="{6D24C309-FA52-45C1-81A3-8327C78B0073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8" creationId="{701C6C29-BB73-4BD0-8DBD-EDBD4A381D4C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9" creationId="{A2E59F29-2E50-4625-88E1-12C0E93DDD78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11" creationId="{57BBD258-A359-4FAD-81AD-71E0E5C77575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12" creationId="{ACC93A8F-83F0-43AD-AFD5-F67BECB02DA6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13" creationId="{AE857950-AA37-42ED-BD20-BC8D793084C0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14" creationId="{9C603C2D-7E89-47A0-B1F7-F7BF299B6496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15" creationId="{DB2A56A6-AEBC-4CD6-9D48-EFA24166E441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17" creationId="{8FBAEBEC-0612-4198-926C-48825527F7F1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18" creationId="{43C09F6D-AB1A-4D19-83EF-6D7856720A47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19" creationId="{F8CBE69A-C2C4-40BD-BE83-499CB741148A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20" creationId="{22C0CADA-7987-4D20-9930-D5C7121183CF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23" creationId="{E79A5E0A-3828-4566-9B9E-97B74CDB072D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24" creationId="{0A68A207-24A4-4A7C-9CB1-B39988CD1B86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26" creationId="{B162CE9C-110C-4433-A0B3-51ED7C1CE3ED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27" creationId="{F2BFB7F0-1D98-4CE5-AB8C-B9368F43D427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28" creationId="{FD74B160-F4AC-4EAC-8346-420C7876DB52}"/>
          </ac:spMkLst>
        </pc:spChg>
        <pc:spChg chg="mod">
          <ac:chgData name="GOEMAERE Gilles - Fermentis" userId="2ea02f18-b77e-4b22-82b9-f9f677803fb3" providerId="ADAL" clId="{CF1146C6-EC40-4B3C-B78F-B406F450E739}" dt="2021-09-24T13:23:17.815" v="76" actId="2711"/>
          <ac:spMkLst>
            <pc:docMk/>
            <pc:sldMk cId="3334309142" sldId="277"/>
            <ac:spMk id="29" creationId="{DA4B2654-C80A-4111-BB22-D581481E6A42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5:10.812" v="94" actId="14100"/>
        <pc:sldMkLst>
          <pc:docMk/>
          <pc:sldMk cId="2165271425" sldId="278"/>
        </pc:sldMkLst>
        <pc:spChg chg="mod">
          <ac:chgData name="GOEMAERE Gilles - Fermentis" userId="2ea02f18-b77e-4b22-82b9-f9f677803fb3" providerId="ADAL" clId="{CF1146C6-EC40-4B3C-B78F-B406F450E739}" dt="2021-09-24T13:25:10.812" v="94" actId="14100"/>
          <ac:spMkLst>
            <pc:docMk/>
            <pc:sldMk cId="2165271425" sldId="278"/>
            <ac:spMk id="4" creationId="{67384303-134E-4E43-8D78-D40D2DDCC720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6" creationId="{1E28F64E-376F-4446-B990-7A66CC20FB01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7" creationId="{6D24C309-FA52-45C1-81A3-8327C78B0073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8" creationId="{701C6C29-BB73-4BD0-8DBD-EDBD4A381D4C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9" creationId="{A2E59F29-2E50-4625-88E1-12C0E93DDD78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11" creationId="{57BBD258-A359-4FAD-81AD-71E0E5C77575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12" creationId="{ACC93A8F-83F0-43AD-AFD5-F67BECB02DA6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13" creationId="{AE857950-AA37-42ED-BD20-BC8D793084C0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14" creationId="{9C603C2D-7E89-47A0-B1F7-F7BF299B6496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15" creationId="{DB2A56A6-AEBC-4CD6-9D48-EFA24166E441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17" creationId="{8FBAEBEC-0612-4198-926C-48825527F7F1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18" creationId="{43C09F6D-AB1A-4D19-83EF-6D7856720A47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19" creationId="{F8CBE69A-C2C4-40BD-BE83-499CB741148A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20" creationId="{22C0CADA-7987-4D20-9930-D5C7121183CF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23" creationId="{E79A5E0A-3828-4566-9B9E-97B74CDB072D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24" creationId="{0A68A207-24A4-4A7C-9CB1-B39988CD1B86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26" creationId="{B162CE9C-110C-4433-A0B3-51ED7C1CE3ED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27" creationId="{F2BFB7F0-1D98-4CE5-AB8C-B9368F43D427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28" creationId="{FD74B160-F4AC-4EAC-8346-420C7876DB52}"/>
          </ac:spMkLst>
        </pc:spChg>
        <pc:spChg chg="mod">
          <ac:chgData name="GOEMAERE Gilles - Fermentis" userId="2ea02f18-b77e-4b22-82b9-f9f677803fb3" providerId="ADAL" clId="{CF1146C6-EC40-4B3C-B78F-B406F450E739}" dt="2021-09-24T13:25:06.847" v="93" actId="2711"/>
          <ac:spMkLst>
            <pc:docMk/>
            <pc:sldMk cId="2165271425" sldId="278"/>
            <ac:spMk id="29" creationId="{DA4B2654-C80A-4111-BB22-D581481E6A42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3:31.528" v="78" actId="2711"/>
        <pc:sldMkLst>
          <pc:docMk/>
          <pc:sldMk cId="4241306508" sldId="279"/>
        </pc:sldMkLst>
        <pc:spChg chg="mod">
          <ac:chgData name="GOEMAERE Gilles - Fermentis" userId="2ea02f18-b77e-4b22-82b9-f9f677803fb3" providerId="ADAL" clId="{CF1146C6-EC40-4B3C-B78F-B406F450E739}" dt="2021-09-24T13:23:31.528" v="78" actId="2711"/>
          <ac:spMkLst>
            <pc:docMk/>
            <pc:sldMk cId="4241306508" sldId="279"/>
            <ac:spMk id="4" creationId="{CED5D623-69F0-4C38-8836-B180E0E2CC9D}"/>
          </ac:spMkLst>
        </pc:spChg>
        <pc:spChg chg="mod">
          <ac:chgData name="GOEMAERE Gilles - Fermentis" userId="2ea02f18-b77e-4b22-82b9-f9f677803fb3" providerId="ADAL" clId="{CF1146C6-EC40-4B3C-B78F-B406F450E739}" dt="2021-09-24T13:23:31.528" v="78" actId="2711"/>
          <ac:spMkLst>
            <pc:docMk/>
            <pc:sldMk cId="4241306508" sldId="279"/>
            <ac:spMk id="6" creationId="{46ADBAF5-0716-4DB2-A29B-A589E2BFEF8B}"/>
          </ac:spMkLst>
        </pc:spChg>
        <pc:spChg chg="mod">
          <ac:chgData name="GOEMAERE Gilles - Fermentis" userId="2ea02f18-b77e-4b22-82b9-f9f677803fb3" providerId="ADAL" clId="{CF1146C6-EC40-4B3C-B78F-B406F450E739}" dt="2021-09-24T13:23:31.528" v="78" actId="2711"/>
          <ac:spMkLst>
            <pc:docMk/>
            <pc:sldMk cId="4241306508" sldId="279"/>
            <ac:spMk id="10" creationId="{F355796A-638B-449E-AA54-50A856287AE4}"/>
          </ac:spMkLst>
        </pc:spChg>
        <pc:spChg chg="mod">
          <ac:chgData name="GOEMAERE Gilles - Fermentis" userId="2ea02f18-b77e-4b22-82b9-f9f677803fb3" providerId="ADAL" clId="{CF1146C6-EC40-4B3C-B78F-B406F450E739}" dt="2021-09-24T13:23:31.528" v="78" actId="2711"/>
          <ac:spMkLst>
            <pc:docMk/>
            <pc:sldMk cId="4241306508" sldId="279"/>
            <ac:spMk id="11" creationId="{4F1AC7BE-7844-407C-8339-F65E87C4656B}"/>
          </ac:spMkLst>
        </pc:spChg>
        <pc:spChg chg="mod">
          <ac:chgData name="GOEMAERE Gilles - Fermentis" userId="2ea02f18-b77e-4b22-82b9-f9f677803fb3" providerId="ADAL" clId="{CF1146C6-EC40-4B3C-B78F-B406F450E739}" dt="2021-09-24T13:23:31.528" v="78" actId="2711"/>
          <ac:spMkLst>
            <pc:docMk/>
            <pc:sldMk cId="4241306508" sldId="279"/>
            <ac:spMk id="13" creationId="{AEAA7265-E15E-49FF-8460-42E1D1B1B0F3}"/>
          </ac:spMkLst>
        </pc:spChg>
        <pc:spChg chg="mod">
          <ac:chgData name="GOEMAERE Gilles - Fermentis" userId="2ea02f18-b77e-4b22-82b9-f9f677803fb3" providerId="ADAL" clId="{CF1146C6-EC40-4B3C-B78F-B406F450E739}" dt="2021-09-24T13:23:31.528" v="78" actId="2711"/>
          <ac:spMkLst>
            <pc:docMk/>
            <pc:sldMk cId="4241306508" sldId="279"/>
            <ac:spMk id="14" creationId="{D71572EC-DF17-4755-BD18-0BACB2487EBB}"/>
          </ac:spMkLst>
        </pc:spChg>
        <pc:spChg chg="mod">
          <ac:chgData name="GOEMAERE Gilles - Fermentis" userId="2ea02f18-b77e-4b22-82b9-f9f677803fb3" providerId="ADAL" clId="{CF1146C6-EC40-4B3C-B78F-B406F450E739}" dt="2021-09-24T13:23:31.528" v="78" actId="2711"/>
          <ac:spMkLst>
            <pc:docMk/>
            <pc:sldMk cId="4241306508" sldId="279"/>
            <ac:spMk id="15" creationId="{B3EFF6CF-5648-48DA-8474-06E23B8B9EC4}"/>
          </ac:spMkLst>
        </pc:spChg>
        <pc:spChg chg="mod">
          <ac:chgData name="GOEMAERE Gilles - Fermentis" userId="2ea02f18-b77e-4b22-82b9-f9f677803fb3" providerId="ADAL" clId="{CF1146C6-EC40-4B3C-B78F-B406F450E739}" dt="2021-09-24T13:23:31.528" v="78" actId="2711"/>
          <ac:spMkLst>
            <pc:docMk/>
            <pc:sldMk cId="4241306508" sldId="279"/>
            <ac:spMk id="16" creationId="{9FC1E646-4129-4DEA-B21F-65183416ED40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4:15.078" v="84" actId="14100"/>
        <pc:sldMkLst>
          <pc:docMk/>
          <pc:sldMk cId="1778535607" sldId="280"/>
        </pc:sldMkLst>
        <pc:spChg chg="mod">
          <ac:chgData name="GOEMAERE Gilles - Fermentis" userId="2ea02f18-b77e-4b22-82b9-f9f677803fb3" providerId="ADAL" clId="{CF1146C6-EC40-4B3C-B78F-B406F450E739}" dt="2021-09-24T13:24:15.078" v="84" actId="14100"/>
          <ac:spMkLst>
            <pc:docMk/>
            <pc:sldMk cId="1778535607" sldId="280"/>
            <ac:spMk id="4" creationId="{67384303-134E-4E43-8D78-D40D2DDCC720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6" creationId="{1E28F64E-376F-4446-B990-7A66CC20FB01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7" creationId="{6D24C309-FA52-45C1-81A3-8327C78B0073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8" creationId="{701C6C29-BB73-4BD0-8DBD-EDBD4A381D4C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9" creationId="{A2E59F29-2E50-4625-88E1-12C0E93DDD78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11" creationId="{57BBD258-A359-4FAD-81AD-71E0E5C77575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12" creationId="{ACC93A8F-83F0-43AD-AFD5-F67BECB02DA6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13" creationId="{AE857950-AA37-42ED-BD20-BC8D793084C0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14" creationId="{9C603C2D-7E89-47A0-B1F7-F7BF299B6496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15" creationId="{DB2A56A6-AEBC-4CD6-9D48-EFA24166E441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17" creationId="{8FBAEBEC-0612-4198-926C-48825527F7F1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18" creationId="{43C09F6D-AB1A-4D19-83EF-6D7856720A47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19" creationId="{F8CBE69A-C2C4-40BD-BE83-499CB741148A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20" creationId="{22C0CADA-7987-4D20-9930-D5C7121183CF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23" creationId="{E79A5E0A-3828-4566-9B9E-97B74CDB072D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24" creationId="{0A68A207-24A4-4A7C-9CB1-B39988CD1B86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26" creationId="{B162CE9C-110C-4433-A0B3-51ED7C1CE3ED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27" creationId="{F2BFB7F0-1D98-4CE5-AB8C-B9368F43D427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28" creationId="{FD74B160-F4AC-4EAC-8346-420C7876DB52}"/>
          </ac:spMkLst>
        </pc:spChg>
        <pc:spChg chg="mod">
          <ac:chgData name="GOEMAERE Gilles - Fermentis" userId="2ea02f18-b77e-4b22-82b9-f9f677803fb3" providerId="ADAL" clId="{CF1146C6-EC40-4B3C-B78F-B406F450E739}" dt="2021-09-24T13:24:11.791" v="83" actId="2711"/>
          <ac:spMkLst>
            <pc:docMk/>
            <pc:sldMk cId="1778535607" sldId="280"/>
            <ac:spMk id="29" creationId="{DA4B2654-C80A-4111-BB22-D581481E6A42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4:39.466" v="89" actId="121"/>
        <pc:sldMkLst>
          <pc:docMk/>
          <pc:sldMk cId="2319771306" sldId="281"/>
        </pc:sldMkLst>
        <pc:spChg chg="mod">
          <ac:chgData name="GOEMAERE Gilles - Fermentis" userId="2ea02f18-b77e-4b22-82b9-f9f677803fb3" providerId="ADAL" clId="{CF1146C6-EC40-4B3C-B78F-B406F450E739}" dt="2021-09-24T13:24:33.149" v="87" actId="14100"/>
          <ac:spMkLst>
            <pc:docMk/>
            <pc:sldMk cId="2319771306" sldId="281"/>
            <ac:spMk id="10" creationId="{EFF39F6A-00F3-4DCE-88AD-4D1B182E6E77}"/>
          </ac:spMkLst>
        </pc:spChg>
        <pc:spChg chg="mod">
          <ac:chgData name="GOEMAERE Gilles - Fermentis" userId="2ea02f18-b77e-4b22-82b9-f9f677803fb3" providerId="ADAL" clId="{CF1146C6-EC40-4B3C-B78F-B406F450E739}" dt="2021-09-24T13:24:33.149" v="87" actId="14100"/>
          <ac:spMkLst>
            <pc:docMk/>
            <pc:sldMk cId="2319771306" sldId="281"/>
            <ac:spMk id="12" creationId="{3529237A-EB45-4281-B2A0-5BDB369B36DD}"/>
          </ac:spMkLst>
        </pc:spChg>
        <pc:spChg chg="mod">
          <ac:chgData name="GOEMAERE Gilles - Fermentis" userId="2ea02f18-b77e-4b22-82b9-f9f677803fb3" providerId="ADAL" clId="{CF1146C6-EC40-4B3C-B78F-B406F450E739}" dt="2021-09-24T13:24:39.466" v="89" actId="121"/>
          <ac:spMkLst>
            <pc:docMk/>
            <pc:sldMk cId="2319771306" sldId="281"/>
            <ac:spMk id="13" creationId="{15837EF3-D127-41B1-A6E8-780A054B919F}"/>
          </ac:spMkLst>
        </pc:spChg>
        <pc:spChg chg="mod">
          <ac:chgData name="GOEMAERE Gilles - Fermentis" userId="2ea02f18-b77e-4b22-82b9-f9f677803fb3" providerId="ADAL" clId="{CF1146C6-EC40-4B3C-B78F-B406F450E739}" dt="2021-09-24T13:24:33.149" v="87" actId="14100"/>
          <ac:spMkLst>
            <pc:docMk/>
            <pc:sldMk cId="2319771306" sldId="281"/>
            <ac:spMk id="17" creationId="{9EC6D1EF-2A3F-4086-8FF6-8A678E25BE06}"/>
          </ac:spMkLst>
        </pc:spChg>
        <pc:spChg chg="mod">
          <ac:chgData name="GOEMAERE Gilles - Fermentis" userId="2ea02f18-b77e-4b22-82b9-f9f677803fb3" providerId="ADAL" clId="{CF1146C6-EC40-4B3C-B78F-B406F450E739}" dt="2021-09-24T13:24:27.451" v="85" actId="2711"/>
          <ac:spMkLst>
            <pc:docMk/>
            <pc:sldMk cId="2319771306" sldId="281"/>
            <ac:spMk id="19" creationId="{CC6B05A1-2EAD-42AA-8D0E-2D1103D1CC37}"/>
          </ac:spMkLst>
        </pc:spChg>
        <pc:spChg chg="mod">
          <ac:chgData name="GOEMAERE Gilles - Fermentis" userId="2ea02f18-b77e-4b22-82b9-f9f677803fb3" providerId="ADAL" clId="{CF1146C6-EC40-4B3C-B78F-B406F450E739}" dt="2021-09-24T13:24:27.451" v="85" actId="2711"/>
          <ac:spMkLst>
            <pc:docMk/>
            <pc:sldMk cId="2319771306" sldId="281"/>
            <ac:spMk id="20" creationId="{E99C5CAF-3DF1-47E5-AD2B-7DBC1A8969C7}"/>
          </ac:spMkLst>
        </pc:spChg>
        <pc:spChg chg="mod">
          <ac:chgData name="GOEMAERE Gilles - Fermentis" userId="2ea02f18-b77e-4b22-82b9-f9f677803fb3" providerId="ADAL" clId="{CF1146C6-EC40-4B3C-B78F-B406F450E739}" dt="2021-09-24T13:24:27.451" v="85" actId="2711"/>
          <ac:spMkLst>
            <pc:docMk/>
            <pc:sldMk cId="2319771306" sldId="281"/>
            <ac:spMk id="21" creationId="{AA0EA44D-A11B-4334-87A4-5FDA68BF8BF1}"/>
          </ac:spMkLst>
        </pc:spChg>
        <pc:spChg chg="mod">
          <ac:chgData name="GOEMAERE Gilles - Fermentis" userId="2ea02f18-b77e-4b22-82b9-f9f677803fb3" providerId="ADAL" clId="{CF1146C6-EC40-4B3C-B78F-B406F450E739}" dt="2021-09-24T13:24:27.451" v="85" actId="2711"/>
          <ac:spMkLst>
            <pc:docMk/>
            <pc:sldMk cId="2319771306" sldId="281"/>
            <ac:spMk id="22" creationId="{9A485F8C-B166-4106-B5A8-60AB7486B873}"/>
          </ac:spMkLst>
        </pc:spChg>
        <pc:spChg chg="mod">
          <ac:chgData name="GOEMAERE Gilles - Fermentis" userId="2ea02f18-b77e-4b22-82b9-f9f677803fb3" providerId="ADAL" clId="{CF1146C6-EC40-4B3C-B78F-B406F450E739}" dt="2021-09-24T13:24:27.451" v="85" actId="2711"/>
          <ac:spMkLst>
            <pc:docMk/>
            <pc:sldMk cId="2319771306" sldId="281"/>
            <ac:spMk id="23" creationId="{EC40B20E-123D-419B-9ABA-E698DC15C171}"/>
          </ac:spMkLst>
        </pc:spChg>
        <pc:grpChg chg="mod">
          <ac:chgData name="GOEMAERE Gilles - Fermentis" userId="2ea02f18-b77e-4b22-82b9-f9f677803fb3" providerId="ADAL" clId="{CF1146C6-EC40-4B3C-B78F-B406F450E739}" dt="2021-09-24T13:24:33.149" v="87" actId="14100"/>
          <ac:grpSpMkLst>
            <pc:docMk/>
            <pc:sldMk cId="2319771306" sldId="281"/>
            <ac:grpSpMk id="18" creationId="{B84E38EB-EAD9-44F8-94D2-F99870DDA1EA}"/>
          </ac:grpSpMkLst>
        </pc:grpChg>
        <pc:picChg chg="mod">
          <ac:chgData name="GOEMAERE Gilles - Fermentis" userId="2ea02f18-b77e-4b22-82b9-f9f677803fb3" providerId="ADAL" clId="{CF1146C6-EC40-4B3C-B78F-B406F450E739}" dt="2021-09-24T13:24:33.149" v="87" actId="14100"/>
          <ac:picMkLst>
            <pc:docMk/>
            <pc:sldMk cId="2319771306" sldId="281"/>
            <ac:picMk id="14" creationId="{48DC95BF-290A-4148-A69F-2472C12C6D37}"/>
          </ac:picMkLst>
        </pc:picChg>
        <pc:picChg chg="mod">
          <ac:chgData name="GOEMAERE Gilles - Fermentis" userId="2ea02f18-b77e-4b22-82b9-f9f677803fb3" providerId="ADAL" clId="{CF1146C6-EC40-4B3C-B78F-B406F450E739}" dt="2021-09-24T13:24:33.149" v="87" actId="14100"/>
          <ac:picMkLst>
            <pc:docMk/>
            <pc:sldMk cId="2319771306" sldId="281"/>
            <ac:picMk id="15" creationId="{13727736-24F0-4D00-AEA4-ACCF10C3A643}"/>
          </ac:picMkLst>
        </pc:picChg>
        <pc:cxnChg chg="mod">
          <ac:chgData name="GOEMAERE Gilles - Fermentis" userId="2ea02f18-b77e-4b22-82b9-f9f677803fb3" providerId="ADAL" clId="{CF1146C6-EC40-4B3C-B78F-B406F450E739}" dt="2021-09-24T13:24:33.149" v="87" actId="14100"/>
          <ac:cxnSpMkLst>
            <pc:docMk/>
            <pc:sldMk cId="2319771306" sldId="281"/>
            <ac:cxnSpMk id="11" creationId="{3736807F-44EA-420B-9039-58FF3F1812ED}"/>
          </ac:cxnSpMkLst>
        </pc:cxnChg>
        <pc:cxnChg chg="mod">
          <ac:chgData name="GOEMAERE Gilles - Fermentis" userId="2ea02f18-b77e-4b22-82b9-f9f677803fb3" providerId="ADAL" clId="{CF1146C6-EC40-4B3C-B78F-B406F450E739}" dt="2021-09-24T13:24:33.149" v="87" actId="14100"/>
          <ac:cxnSpMkLst>
            <pc:docMk/>
            <pc:sldMk cId="2319771306" sldId="281"/>
            <ac:cxnSpMk id="16" creationId="{7E75B117-1BAA-467D-A125-0EA8346FB302}"/>
          </ac:cxnSpMkLst>
        </pc:cxnChg>
      </pc:sldChg>
      <pc:sldChg chg="modSp mod">
        <pc:chgData name="GOEMAERE Gilles - Fermentis" userId="2ea02f18-b77e-4b22-82b9-f9f677803fb3" providerId="ADAL" clId="{CF1146C6-EC40-4B3C-B78F-B406F450E739}" dt="2021-09-24T13:25:18.927" v="95" actId="2711"/>
        <pc:sldMkLst>
          <pc:docMk/>
          <pc:sldMk cId="1019480897" sldId="284"/>
        </pc:sldMkLst>
        <pc:spChg chg="mod">
          <ac:chgData name="GOEMAERE Gilles - Fermentis" userId="2ea02f18-b77e-4b22-82b9-f9f677803fb3" providerId="ADAL" clId="{CF1146C6-EC40-4B3C-B78F-B406F450E739}" dt="2021-09-24T13:25:18.927" v="95" actId="2711"/>
          <ac:spMkLst>
            <pc:docMk/>
            <pc:sldMk cId="1019480897" sldId="284"/>
            <ac:spMk id="4" creationId="{99CEC5F9-88D7-44A4-8844-00CFEB3DEB63}"/>
          </ac:spMkLst>
        </pc:spChg>
        <pc:spChg chg="mod">
          <ac:chgData name="GOEMAERE Gilles - Fermentis" userId="2ea02f18-b77e-4b22-82b9-f9f677803fb3" providerId="ADAL" clId="{CF1146C6-EC40-4B3C-B78F-B406F450E739}" dt="2021-09-24T13:25:18.927" v="95" actId="2711"/>
          <ac:spMkLst>
            <pc:docMk/>
            <pc:sldMk cId="1019480897" sldId="284"/>
            <ac:spMk id="6" creationId="{5088EEC3-0343-4FC2-881E-A0E5FB42149C}"/>
          </ac:spMkLst>
        </pc:spChg>
        <pc:spChg chg="mod">
          <ac:chgData name="GOEMAERE Gilles - Fermentis" userId="2ea02f18-b77e-4b22-82b9-f9f677803fb3" providerId="ADAL" clId="{CF1146C6-EC40-4B3C-B78F-B406F450E739}" dt="2021-09-24T13:25:18.927" v="95" actId="2711"/>
          <ac:spMkLst>
            <pc:docMk/>
            <pc:sldMk cId="1019480897" sldId="284"/>
            <ac:spMk id="7" creationId="{B71FA259-5D13-4A1A-AC01-CA126BEF7951}"/>
          </ac:spMkLst>
        </pc:spChg>
        <pc:spChg chg="mod">
          <ac:chgData name="GOEMAERE Gilles - Fermentis" userId="2ea02f18-b77e-4b22-82b9-f9f677803fb3" providerId="ADAL" clId="{CF1146C6-EC40-4B3C-B78F-B406F450E739}" dt="2021-09-24T13:25:18.927" v="95" actId="2711"/>
          <ac:spMkLst>
            <pc:docMk/>
            <pc:sldMk cId="1019480897" sldId="284"/>
            <ac:spMk id="11" creationId="{44E44020-A150-4A9A-82F5-ABF6105ED96B}"/>
          </ac:spMkLst>
        </pc:spChg>
        <pc:spChg chg="mod">
          <ac:chgData name="GOEMAERE Gilles - Fermentis" userId="2ea02f18-b77e-4b22-82b9-f9f677803fb3" providerId="ADAL" clId="{CF1146C6-EC40-4B3C-B78F-B406F450E739}" dt="2021-09-24T13:25:18.927" v="95" actId="2711"/>
          <ac:spMkLst>
            <pc:docMk/>
            <pc:sldMk cId="1019480897" sldId="284"/>
            <ac:spMk id="13" creationId="{EDAAB236-F441-4AFC-B0A7-8D790AC070C4}"/>
          </ac:spMkLst>
        </pc:spChg>
        <pc:spChg chg="mod">
          <ac:chgData name="GOEMAERE Gilles - Fermentis" userId="2ea02f18-b77e-4b22-82b9-f9f677803fb3" providerId="ADAL" clId="{CF1146C6-EC40-4B3C-B78F-B406F450E739}" dt="2021-09-24T13:25:18.927" v="95" actId="2711"/>
          <ac:spMkLst>
            <pc:docMk/>
            <pc:sldMk cId="1019480897" sldId="284"/>
            <ac:spMk id="14" creationId="{77361172-EF0E-4DA4-B14C-5813F73ABE53}"/>
          </ac:spMkLst>
        </pc:spChg>
        <pc:spChg chg="mod">
          <ac:chgData name="GOEMAERE Gilles - Fermentis" userId="2ea02f18-b77e-4b22-82b9-f9f677803fb3" providerId="ADAL" clId="{CF1146C6-EC40-4B3C-B78F-B406F450E739}" dt="2021-09-24T13:25:18.927" v="95" actId="2711"/>
          <ac:spMkLst>
            <pc:docMk/>
            <pc:sldMk cId="1019480897" sldId="284"/>
            <ac:spMk id="15" creationId="{E99FD3D5-2802-47A7-9136-6CB678C26068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5:27.636" v="96" actId="2711"/>
        <pc:sldMkLst>
          <pc:docMk/>
          <pc:sldMk cId="3231345854" sldId="285"/>
        </pc:sldMkLst>
        <pc:spChg chg="mod">
          <ac:chgData name="GOEMAERE Gilles - Fermentis" userId="2ea02f18-b77e-4b22-82b9-f9f677803fb3" providerId="ADAL" clId="{CF1146C6-EC40-4B3C-B78F-B406F450E739}" dt="2021-09-24T13:25:27.636" v="96" actId="2711"/>
          <ac:spMkLst>
            <pc:docMk/>
            <pc:sldMk cId="3231345854" sldId="285"/>
            <ac:spMk id="13" creationId="{EDAAB236-F441-4AFC-B0A7-8D790AC070C4}"/>
          </ac:spMkLst>
        </pc:spChg>
        <pc:spChg chg="mod">
          <ac:chgData name="GOEMAERE Gilles - Fermentis" userId="2ea02f18-b77e-4b22-82b9-f9f677803fb3" providerId="ADAL" clId="{CF1146C6-EC40-4B3C-B78F-B406F450E739}" dt="2021-09-24T13:25:27.636" v="96" actId="2711"/>
          <ac:spMkLst>
            <pc:docMk/>
            <pc:sldMk cId="3231345854" sldId="285"/>
            <ac:spMk id="14" creationId="{77361172-EF0E-4DA4-B14C-5813F73ABE53}"/>
          </ac:spMkLst>
        </pc:spChg>
        <pc:spChg chg="mod">
          <ac:chgData name="GOEMAERE Gilles - Fermentis" userId="2ea02f18-b77e-4b22-82b9-f9f677803fb3" providerId="ADAL" clId="{CF1146C6-EC40-4B3C-B78F-B406F450E739}" dt="2021-09-24T13:25:27.636" v="96" actId="2711"/>
          <ac:spMkLst>
            <pc:docMk/>
            <pc:sldMk cId="3231345854" sldId="285"/>
            <ac:spMk id="15" creationId="{E99FD3D5-2802-47A7-9136-6CB678C26068}"/>
          </ac:spMkLst>
        </pc:spChg>
        <pc:spChg chg="mod">
          <ac:chgData name="GOEMAERE Gilles - Fermentis" userId="2ea02f18-b77e-4b22-82b9-f9f677803fb3" providerId="ADAL" clId="{CF1146C6-EC40-4B3C-B78F-B406F450E739}" dt="2021-09-24T13:25:27.636" v="96" actId="2711"/>
          <ac:spMkLst>
            <pc:docMk/>
            <pc:sldMk cId="3231345854" sldId="285"/>
            <ac:spMk id="17" creationId="{ADB49D21-BD13-4194-8EAF-77E4EC24E1CE}"/>
          </ac:spMkLst>
        </pc:spChg>
        <pc:spChg chg="mod">
          <ac:chgData name="GOEMAERE Gilles - Fermentis" userId="2ea02f18-b77e-4b22-82b9-f9f677803fb3" providerId="ADAL" clId="{CF1146C6-EC40-4B3C-B78F-B406F450E739}" dt="2021-09-24T13:25:27.636" v="96" actId="2711"/>
          <ac:spMkLst>
            <pc:docMk/>
            <pc:sldMk cId="3231345854" sldId="285"/>
            <ac:spMk id="18" creationId="{A9CCEC6F-8DC6-46A7-A011-DF79267A8072}"/>
          </ac:spMkLst>
        </pc:spChg>
        <pc:spChg chg="mod">
          <ac:chgData name="GOEMAERE Gilles - Fermentis" userId="2ea02f18-b77e-4b22-82b9-f9f677803fb3" providerId="ADAL" clId="{CF1146C6-EC40-4B3C-B78F-B406F450E739}" dt="2021-09-24T13:25:27.636" v="96" actId="2711"/>
          <ac:spMkLst>
            <pc:docMk/>
            <pc:sldMk cId="3231345854" sldId="285"/>
            <ac:spMk id="19" creationId="{09F570DC-5A38-4355-B73C-7902ED6282CF}"/>
          </ac:spMkLst>
        </pc:spChg>
        <pc:spChg chg="mod">
          <ac:chgData name="GOEMAERE Gilles - Fermentis" userId="2ea02f18-b77e-4b22-82b9-f9f677803fb3" providerId="ADAL" clId="{CF1146C6-EC40-4B3C-B78F-B406F450E739}" dt="2021-09-24T13:25:27.636" v="96" actId="2711"/>
          <ac:spMkLst>
            <pc:docMk/>
            <pc:sldMk cId="3231345854" sldId="285"/>
            <ac:spMk id="20" creationId="{BD78D47E-25C7-49E9-93A7-D0154139037E}"/>
          </ac:spMkLst>
        </pc:spChg>
      </pc:sldChg>
      <pc:sldChg chg="modSp">
        <pc:chgData name="GOEMAERE Gilles - Fermentis" userId="2ea02f18-b77e-4b22-82b9-f9f677803fb3" providerId="ADAL" clId="{CF1146C6-EC40-4B3C-B78F-B406F450E739}" dt="2021-09-24T13:26:14.347" v="104" actId="2711"/>
        <pc:sldMkLst>
          <pc:docMk/>
          <pc:sldMk cId="1824419260" sldId="287"/>
        </pc:sldMkLst>
        <pc:spChg chg="mod">
          <ac:chgData name="GOEMAERE Gilles - Fermentis" userId="2ea02f18-b77e-4b22-82b9-f9f677803fb3" providerId="ADAL" clId="{CF1146C6-EC40-4B3C-B78F-B406F450E739}" dt="2021-09-24T13:26:14.347" v="104" actId="2711"/>
          <ac:spMkLst>
            <pc:docMk/>
            <pc:sldMk cId="1824419260" sldId="287"/>
            <ac:spMk id="4" creationId="{57806E3F-C127-42E6-9146-6A72413C659F}"/>
          </ac:spMkLst>
        </pc:spChg>
        <pc:spChg chg="mod">
          <ac:chgData name="GOEMAERE Gilles - Fermentis" userId="2ea02f18-b77e-4b22-82b9-f9f677803fb3" providerId="ADAL" clId="{CF1146C6-EC40-4B3C-B78F-B406F450E739}" dt="2021-09-24T13:26:14.347" v="104" actId="2711"/>
          <ac:spMkLst>
            <pc:docMk/>
            <pc:sldMk cId="1824419260" sldId="287"/>
            <ac:spMk id="13" creationId="{5EB1C734-F3C8-4FE7-A468-25666F4B90E6}"/>
          </ac:spMkLst>
        </pc:spChg>
        <pc:spChg chg="mod">
          <ac:chgData name="GOEMAERE Gilles - Fermentis" userId="2ea02f18-b77e-4b22-82b9-f9f677803fb3" providerId="ADAL" clId="{CF1146C6-EC40-4B3C-B78F-B406F450E739}" dt="2021-09-24T13:26:14.347" v="104" actId="2711"/>
          <ac:spMkLst>
            <pc:docMk/>
            <pc:sldMk cId="1824419260" sldId="287"/>
            <ac:spMk id="14" creationId="{3F875FCB-829E-49AB-A906-44AFD415A46A}"/>
          </ac:spMkLst>
        </pc:spChg>
        <pc:grpChg chg="mod">
          <ac:chgData name="GOEMAERE Gilles - Fermentis" userId="2ea02f18-b77e-4b22-82b9-f9f677803fb3" providerId="ADAL" clId="{CF1146C6-EC40-4B3C-B78F-B406F450E739}" dt="2021-09-24T13:26:14.347" v="104" actId="2711"/>
          <ac:grpSpMkLst>
            <pc:docMk/>
            <pc:sldMk cId="1824419260" sldId="287"/>
            <ac:grpSpMk id="7" creationId="{83E59BB0-940B-4191-8F66-C6E3876482E0}"/>
          </ac:grpSpMkLst>
        </pc:grpChg>
        <pc:grpChg chg="mod">
          <ac:chgData name="GOEMAERE Gilles - Fermentis" userId="2ea02f18-b77e-4b22-82b9-f9f677803fb3" providerId="ADAL" clId="{CF1146C6-EC40-4B3C-B78F-B406F450E739}" dt="2021-09-24T13:26:14.347" v="104" actId="2711"/>
          <ac:grpSpMkLst>
            <pc:docMk/>
            <pc:sldMk cId="1824419260" sldId="287"/>
            <ac:grpSpMk id="11" creationId="{323885FD-C584-49EE-B092-F24F03D2A0C3}"/>
          </ac:grpSpMkLst>
        </pc:grpChg>
        <pc:grpChg chg="mod">
          <ac:chgData name="GOEMAERE Gilles - Fermentis" userId="2ea02f18-b77e-4b22-82b9-f9f677803fb3" providerId="ADAL" clId="{CF1146C6-EC40-4B3C-B78F-B406F450E739}" dt="2021-09-24T13:26:14.347" v="104" actId="2711"/>
          <ac:grpSpMkLst>
            <pc:docMk/>
            <pc:sldMk cId="1824419260" sldId="287"/>
            <ac:grpSpMk id="12" creationId="{1438E695-A0C2-4187-8B9D-C66667FB782F}"/>
          </ac:grpSpMkLst>
        </pc:grpChg>
        <pc:picChg chg="mod">
          <ac:chgData name="GOEMAERE Gilles - Fermentis" userId="2ea02f18-b77e-4b22-82b9-f9f677803fb3" providerId="ADAL" clId="{CF1146C6-EC40-4B3C-B78F-B406F450E739}" dt="2021-09-24T13:26:14.347" v="104" actId="2711"/>
          <ac:picMkLst>
            <pc:docMk/>
            <pc:sldMk cId="1824419260" sldId="287"/>
            <ac:picMk id="5" creationId="{544B815B-637B-4DDF-AF0F-A2B6ABFE6A5A}"/>
          </ac:picMkLst>
        </pc:picChg>
      </pc:sldChg>
      <pc:sldChg chg="modSp mod">
        <pc:chgData name="GOEMAERE Gilles - Fermentis" userId="2ea02f18-b77e-4b22-82b9-f9f677803fb3" providerId="ADAL" clId="{CF1146C6-EC40-4B3C-B78F-B406F450E739}" dt="2021-09-24T13:26:34.615" v="106" actId="2711"/>
        <pc:sldMkLst>
          <pc:docMk/>
          <pc:sldMk cId="1263646680" sldId="288"/>
        </pc:sldMkLst>
        <pc:spChg chg="mod">
          <ac:chgData name="GOEMAERE Gilles - Fermentis" userId="2ea02f18-b77e-4b22-82b9-f9f677803fb3" providerId="ADAL" clId="{CF1146C6-EC40-4B3C-B78F-B406F450E739}" dt="2021-09-24T13:26:34.615" v="106" actId="2711"/>
          <ac:spMkLst>
            <pc:docMk/>
            <pc:sldMk cId="1263646680" sldId="288"/>
            <ac:spMk id="2" creationId="{E37B58E7-457B-4247-919F-8D985F2FA291}"/>
          </ac:spMkLst>
        </pc:spChg>
        <pc:spChg chg="mod">
          <ac:chgData name="GOEMAERE Gilles - Fermentis" userId="2ea02f18-b77e-4b22-82b9-f9f677803fb3" providerId="ADAL" clId="{CF1146C6-EC40-4B3C-B78F-B406F450E739}" dt="2021-09-24T13:26:29.343" v="105" actId="2711"/>
          <ac:spMkLst>
            <pc:docMk/>
            <pc:sldMk cId="1263646680" sldId="288"/>
            <ac:spMk id="8" creationId="{896FC131-1F00-4F76-A8AA-9AE8C320BCB4}"/>
          </ac:spMkLst>
        </pc:spChg>
        <pc:spChg chg="mod">
          <ac:chgData name="GOEMAERE Gilles - Fermentis" userId="2ea02f18-b77e-4b22-82b9-f9f677803fb3" providerId="ADAL" clId="{CF1146C6-EC40-4B3C-B78F-B406F450E739}" dt="2021-09-24T13:26:29.343" v="105" actId="2711"/>
          <ac:spMkLst>
            <pc:docMk/>
            <pc:sldMk cId="1263646680" sldId="288"/>
            <ac:spMk id="12" creationId="{17B4C97D-D2FA-4ED5-8E7A-0EDE0A508B9D}"/>
          </ac:spMkLst>
        </pc:spChg>
        <pc:spChg chg="mod">
          <ac:chgData name="GOEMAERE Gilles - Fermentis" userId="2ea02f18-b77e-4b22-82b9-f9f677803fb3" providerId="ADAL" clId="{CF1146C6-EC40-4B3C-B78F-B406F450E739}" dt="2021-09-24T13:26:29.343" v="105" actId="2711"/>
          <ac:spMkLst>
            <pc:docMk/>
            <pc:sldMk cId="1263646680" sldId="288"/>
            <ac:spMk id="21" creationId="{76CDF97F-DC14-4527-8BDF-6A53E0EFDB60}"/>
          </ac:spMkLst>
        </pc:spChg>
      </pc:sldChg>
      <pc:sldChg chg="modSp">
        <pc:chgData name="GOEMAERE Gilles - Fermentis" userId="2ea02f18-b77e-4b22-82b9-f9f677803fb3" providerId="ADAL" clId="{CF1146C6-EC40-4B3C-B78F-B406F450E739}" dt="2021-09-24T13:26:48.890" v="107" actId="2711"/>
        <pc:sldMkLst>
          <pc:docMk/>
          <pc:sldMk cId="1014337712" sldId="289"/>
        </pc:sldMkLst>
        <pc:spChg chg="mod">
          <ac:chgData name="GOEMAERE Gilles - Fermentis" userId="2ea02f18-b77e-4b22-82b9-f9f677803fb3" providerId="ADAL" clId="{CF1146C6-EC40-4B3C-B78F-B406F450E739}" dt="2021-09-24T13:26:48.890" v="107" actId="2711"/>
          <ac:spMkLst>
            <pc:docMk/>
            <pc:sldMk cId="1014337712" sldId="289"/>
            <ac:spMk id="6" creationId="{48D649BB-4E1A-43D4-A466-92CE8B0A643D}"/>
          </ac:spMkLst>
        </pc:spChg>
        <pc:spChg chg="mod">
          <ac:chgData name="GOEMAERE Gilles - Fermentis" userId="2ea02f18-b77e-4b22-82b9-f9f677803fb3" providerId="ADAL" clId="{CF1146C6-EC40-4B3C-B78F-B406F450E739}" dt="2021-09-24T13:26:48.890" v="107" actId="2711"/>
          <ac:spMkLst>
            <pc:docMk/>
            <pc:sldMk cId="1014337712" sldId="289"/>
            <ac:spMk id="7" creationId="{A81A1636-9E55-43D4-A16D-D30668EB0D25}"/>
          </ac:spMkLst>
        </pc:spChg>
        <pc:spChg chg="mod">
          <ac:chgData name="GOEMAERE Gilles - Fermentis" userId="2ea02f18-b77e-4b22-82b9-f9f677803fb3" providerId="ADAL" clId="{CF1146C6-EC40-4B3C-B78F-B406F450E739}" dt="2021-09-24T13:26:48.890" v="107" actId="2711"/>
          <ac:spMkLst>
            <pc:docMk/>
            <pc:sldMk cId="1014337712" sldId="289"/>
            <ac:spMk id="16" creationId="{B5023AA9-7267-46E7-BEB9-7074B9CC7754}"/>
          </ac:spMkLst>
        </pc:spChg>
        <pc:spChg chg="mod">
          <ac:chgData name="GOEMAERE Gilles - Fermentis" userId="2ea02f18-b77e-4b22-82b9-f9f677803fb3" providerId="ADAL" clId="{CF1146C6-EC40-4B3C-B78F-B406F450E739}" dt="2021-09-24T13:26:48.890" v="107" actId="2711"/>
          <ac:spMkLst>
            <pc:docMk/>
            <pc:sldMk cId="1014337712" sldId="289"/>
            <ac:spMk id="17" creationId="{8B3EA7FA-221F-4D78-861F-B6930879A80C}"/>
          </ac:spMkLst>
        </pc:spChg>
        <pc:picChg chg="mod">
          <ac:chgData name="GOEMAERE Gilles - Fermentis" userId="2ea02f18-b77e-4b22-82b9-f9f677803fb3" providerId="ADAL" clId="{CF1146C6-EC40-4B3C-B78F-B406F450E739}" dt="2021-09-24T13:26:48.890" v="107" actId="2711"/>
          <ac:picMkLst>
            <pc:docMk/>
            <pc:sldMk cId="1014337712" sldId="289"/>
            <ac:picMk id="4" creationId="{942C682A-7315-48E5-BC53-2B2A1EBC7F63}"/>
          </ac:picMkLst>
        </pc:picChg>
        <pc:picChg chg="mod">
          <ac:chgData name="GOEMAERE Gilles - Fermentis" userId="2ea02f18-b77e-4b22-82b9-f9f677803fb3" providerId="ADAL" clId="{CF1146C6-EC40-4B3C-B78F-B406F450E739}" dt="2021-09-24T13:26:48.890" v="107" actId="2711"/>
          <ac:picMkLst>
            <pc:docMk/>
            <pc:sldMk cId="1014337712" sldId="289"/>
            <ac:picMk id="5" creationId="{4A9ABF41-9D81-4F40-BA20-0ED47766C812}"/>
          </ac:picMkLst>
        </pc:picChg>
        <pc:picChg chg="mod">
          <ac:chgData name="GOEMAERE Gilles - Fermentis" userId="2ea02f18-b77e-4b22-82b9-f9f677803fb3" providerId="ADAL" clId="{CF1146C6-EC40-4B3C-B78F-B406F450E739}" dt="2021-09-24T13:26:48.890" v="107" actId="2711"/>
          <ac:picMkLst>
            <pc:docMk/>
            <pc:sldMk cId="1014337712" sldId="289"/>
            <ac:picMk id="8" creationId="{5334481F-8183-4D89-81BE-B857686B3DC7}"/>
          </ac:picMkLst>
        </pc:picChg>
        <pc:picChg chg="mod">
          <ac:chgData name="GOEMAERE Gilles - Fermentis" userId="2ea02f18-b77e-4b22-82b9-f9f677803fb3" providerId="ADAL" clId="{CF1146C6-EC40-4B3C-B78F-B406F450E739}" dt="2021-09-24T13:26:48.890" v="107" actId="2711"/>
          <ac:picMkLst>
            <pc:docMk/>
            <pc:sldMk cId="1014337712" sldId="289"/>
            <ac:picMk id="9" creationId="{A293EA42-064B-41B2-8EE6-128CD4795351}"/>
          </ac:picMkLst>
        </pc:picChg>
        <pc:picChg chg="mod">
          <ac:chgData name="GOEMAERE Gilles - Fermentis" userId="2ea02f18-b77e-4b22-82b9-f9f677803fb3" providerId="ADAL" clId="{CF1146C6-EC40-4B3C-B78F-B406F450E739}" dt="2021-09-24T13:26:48.890" v="107" actId="2711"/>
          <ac:picMkLst>
            <pc:docMk/>
            <pc:sldMk cId="1014337712" sldId="289"/>
            <ac:picMk id="13" creationId="{7FAA3F63-0697-417D-8A46-075F18426C4B}"/>
          </ac:picMkLst>
        </pc:picChg>
        <pc:cxnChg chg="mod">
          <ac:chgData name="GOEMAERE Gilles - Fermentis" userId="2ea02f18-b77e-4b22-82b9-f9f677803fb3" providerId="ADAL" clId="{CF1146C6-EC40-4B3C-B78F-B406F450E739}" dt="2021-09-24T13:26:48.890" v="107" actId="2711"/>
          <ac:cxnSpMkLst>
            <pc:docMk/>
            <pc:sldMk cId="1014337712" sldId="289"/>
            <ac:cxnSpMk id="10" creationId="{2CEE428F-DF60-402E-B3F9-82A1FBCDDEA1}"/>
          </ac:cxnSpMkLst>
        </pc:cxnChg>
        <pc:cxnChg chg="mod">
          <ac:chgData name="GOEMAERE Gilles - Fermentis" userId="2ea02f18-b77e-4b22-82b9-f9f677803fb3" providerId="ADAL" clId="{CF1146C6-EC40-4B3C-B78F-B406F450E739}" dt="2021-09-24T13:26:48.890" v="107" actId="2711"/>
          <ac:cxnSpMkLst>
            <pc:docMk/>
            <pc:sldMk cId="1014337712" sldId="289"/>
            <ac:cxnSpMk id="11" creationId="{991E134A-FEAD-4130-A766-7C4824EC106F}"/>
          </ac:cxnSpMkLst>
        </pc:cxnChg>
        <pc:cxnChg chg="mod">
          <ac:chgData name="GOEMAERE Gilles - Fermentis" userId="2ea02f18-b77e-4b22-82b9-f9f677803fb3" providerId="ADAL" clId="{CF1146C6-EC40-4B3C-B78F-B406F450E739}" dt="2021-09-24T13:26:48.890" v="107" actId="2711"/>
          <ac:cxnSpMkLst>
            <pc:docMk/>
            <pc:sldMk cId="1014337712" sldId="289"/>
            <ac:cxnSpMk id="12" creationId="{A2254D90-9878-4E58-B6A7-63FD9862EC87}"/>
          </ac:cxnSpMkLst>
        </pc:cxnChg>
        <pc:cxnChg chg="mod">
          <ac:chgData name="GOEMAERE Gilles - Fermentis" userId="2ea02f18-b77e-4b22-82b9-f9f677803fb3" providerId="ADAL" clId="{CF1146C6-EC40-4B3C-B78F-B406F450E739}" dt="2021-09-24T13:26:48.890" v="107" actId="2711"/>
          <ac:cxnSpMkLst>
            <pc:docMk/>
            <pc:sldMk cId="1014337712" sldId="289"/>
            <ac:cxnSpMk id="14" creationId="{7D05B099-9D00-438E-9B51-BEDBE7D9D429}"/>
          </ac:cxnSpMkLst>
        </pc:cxnChg>
        <pc:cxnChg chg="mod">
          <ac:chgData name="GOEMAERE Gilles - Fermentis" userId="2ea02f18-b77e-4b22-82b9-f9f677803fb3" providerId="ADAL" clId="{CF1146C6-EC40-4B3C-B78F-B406F450E739}" dt="2021-09-24T13:26:48.890" v="107" actId="2711"/>
          <ac:cxnSpMkLst>
            <pc:docMk/>
            <pc:sldMk cId="1014337712" sldId="289"/>
            <ac:cxnSpMk id="15" creationId="{D9FA9C13-A997-411A-AF36-6418468D6AD9}"/>
          </ac:cxnSpMkLst>
        </pc:cxnChg>
        <pc:cxnChg chg="mod">
          <ac:chgData name="GOEMAERE Gilles - Fermentis" userId="2ea02f18-b77e-4b22-82b9-f9f677803fb3" providerId="ADAL" clId="{CF1146C6-EC40-4B3C-B78F-B406F450E739}" dt="2021-09-24T13:26:48.890" v="107" actId="2711"/>
          <ac:cxnSpMkLst>
            <pc:docMk/>
            <pc:sldMk cId="1014337712" sldId="289"/>
            <ac:cxnSpMk id="18" creationId="{2A566FAD-9792-4D1E-A6DC-2CFB42AC63E4}"/>
          </ac:cxnSpMkLst>
        </pc:cxnChg>
      </pc:sldChg>
      <pc:sldChg chg="modSp">
        <pc:chgData name="GOEMAERE Gilles - Fermentis" userId="2ea02f18-b77e-4b22-82b9-f9f677803fb3" providerId="ADAL" clId="{CF1146C6-EC40-4B3C-B78F-B406F450E739}" dt="2021-09-24T13:26:57.584" v="108" actId="2711"/>
        <pc:sldMkLst>
          <pc:docMk/>
          <pc:sldMk cId="3249134238" sldId="290"/>
        </pc:sldMkLst>
        <pc:spChg chg="mod">
          <ac:chgData name="GOEMAERE Gilles - Fermentis" userId="2ea02f18-b77e-4b22-82b9-f9f677803fb3" providerId="ADAL" clId="{CF1146C6-EC40-4B3C-B78F-B406F450E739}" dt="2021-09-24T13:26:57.584" v="108" actId="2711"/>
          <ac:spMkLst>
            <pc:docMk/>
            <pc:sldMk cId="3249134238" sldId="290"/>
            <ac:spMk id="5" creationId="{A906568C-599B-4B72-9DBE-8300A9D9F75F}"/>
          </ac:spMkLst>
        </pc:spChg>
        <pc:spChg chg="mod">
          <ac:chgData name="GOEMAERE Gilles - Fermentis" userId="2ea02f18-b77e-4b22-82b9-f9f677803fb3" providerId="ADAL" clId="{CF1146C6-EC40-4B3C-B78F-B406F450E739}" dt="2021-09-24T13:26:57.584" v="108" actId="2711"/>
          <ac:spMkLst>
            <pc:docMk/>
            <pc:sldMk cId="3249134238" sldId="290"/>
            <ac:spMk id="6" creationId="{C080C986-629E-48A6-931F-20C8D393BBE0}"/>
          </ac:spMkLst>
        </pc:spChg>
        <pc:spChg chg="mod">
          <ac:chgData name="GOEMAERE Gilles - Fermentis" userId="2ea02f18-b77e-4b22-82b9-f9f677803fb3" providerId="ADAL" clId="{CF1146C6-EC40-4B3C-B78F-B406F450E739}" dt="2021-09-24T13:26:57.584" v="108" actId="2711"/>
          <ac:spMkLst>
            <pc:docMk/>
            <pc:sldMk cId="3249134238" sldId="290"/>
            <ac:spMk id="9" creationId="{92E094B8-0D9D-43B8-BB5D-1DFF3230CD84}"/>
          </ac:spMkLst>
        </pc:spChg>
        <pc:spChg chg="mod">
          <ac:chgData name="GOEMAERE Gilles - Fermentis" userId="2ea02f18-b77e-4b22-82b9-f9f677803fb3" providerId="ADAL" clId="{CF1146C6-EC40-4B3C-B78F-B406F450E739}" dt="2021-09-24T13:26:57.584" v="108" actId="2711"/>
          <ac:spMkLst>
            <pc:docMk/>
            <pc:sldMk cId="3249134238" sldId="290"/>
            <ac:spMk id="10" creationId="{F6ECD3B3-CA53-4379-8F00-0FA4052BC5F2}"/>
          </ac:spMkLst>
        </pc:spChg>
        <pc:spChg chg="mod">
          <ac:chgData name="GOEMAERE Gilles - Fermentis" userId="2ea02f18-b77e-4b22-82b9-f9f677803fb3" providerId="ADAL" clId="{CF1146C6-EC40-4B3C-B78F-B406F450E739}" dt="2021-09-24T13:26:57.584" v="108" actId="2711"/>
          <ac:spMkLst>
            <pc:docMk/>
            <pc:sldMk cId="3249134238" sldId="290"/>
            <ac:spMk id="11" creationId="{A057B470-540E-49A1-A3B7-5E740C4C62C3}"/>
          </ac:spMkLst>
        </pc:spChg>
        <pc:spChg chg="mod">
          <ac:chgData name="GOEMAERE Gilles - Fermentis" userId="2ea02f18-b77e-4b22-82b9-f9f677803fb3" providerId="ADAL" clId="{CF1146C6-EC40-4B3C-B78F-B406F450E739}" dt="2021-09-24T13:26:57.584" v="108" actId="2711"/>
          <ac:spMkLst>
            <pc:docMk/>
            <pc:sldMk cId="3249134238" sldId="290"/>
            <ac:spMk id="12" creationId="{8133AD8B-9210-4472-86A7-70240142C708}"/>
          </ac:spMkLst>
        </pc:spChg>
        <pc:graphicFrameChg chg="mod">
          <ac:chgData name="GOEMAERE Gilles - Fermentis" userId="2ea02f18-b77e-4b22-82b9-f9f677803fb3" providerId="ADAL" clId="{CF1146C6-EC40-4B3C-B78F-B406F450E739}" dt="2021-09-24T13:26:57.584" v="108" actId="2711"/>
          <ac:graphicFrameMkLst>
            <pc:docMk/>
            <pc:sldMk cId="3249134238" sldId="290"/>
            <ac:graphicFrameMk id="7" creationId="{B6522564-64BD-4AD4-A496-B2AA8A03954C}"/>
          </ac:graphicFrameMkLst>
        </pc:graphicFrameChg>
        <pc:picChg chg="mod">
          <ac:chgData name="GOEMAERE Gilles - Fermentis" userId="2ea02f18-b77e-4b22-82b9-f9f677803fb3" providerId="ADAL" clId="{CF1146C6-EC40-4B3C-B78F-B406F450E739}" dt="2021-09-24T13:26:57.584" v="108" actId="2711"/>
          <ac:picMkLst>
            <pc:docMk/>
            <pc:sldMk cId="3249134238" sldId="290"/>
            <ac:picMk id="4" creationId="{8AD6C73E-9AF6-411F-8CCD-667BBF4544E7}"/>
          </ac:picMkLst>
        </pc:picChg>
      </pc:sldChg>
      <pc:sldChg chg="modSp mod">
        <pc:chgData name="GOEMAERE Gilles - Fermentis" userId="2ea02f18-b77e-4b22-82b9-f9f677803fb3" providerId="ADAL" clId="{CF1146C6-EC40-4B3C-B78F-B406F450E739}" dt="2021-09-24T13:39:20.573" v="115" actId="20577"/>
        <pc:sldMkLst>
          <pc:docMk/>
          <pc:sldMk cId="2266783471" sldId="313"/>
        </pc:sldMkLst>
        <pc:spChg chg="mod">
          <ac:chgData name="GOEMAERE Gilles - Fermentis" userId="2ea02f18-b77e-4b22-82b9-f9f677803fb3" providerId="ADAL" clId="{CF1146C6-EC40-4B3C-B78F-B406F450E739}" dt="2021-09-24T13:39:20.573" v="115" actId="20577"/>
          <ac:spMkLst>
            <pc:docMk/>
            <pc:sldMk cId="2266783471" sldId="313"/>
            <ac:spMk id="2" creationId="{EC54C196-6FA0-434B-8CF5-429AF59A4CD6}"/>
          </ac:spMkLst>
        </pc:spChg>
        <pc:spChg chg="mod">
          <ac:chgData name="GOEMAERE Gilles - Fermentis" userId="2ea02f18-b77e-4b22-82b9-f9f677803fb3" providerId="ADAL" clId="{CF1146C6-EC40-4B3C-B78F-B406F450E739}" dt="2021-09-24T13:27:22.634" v="110" actId="2711"/>
          <ac:spMkLst>
            <pc:docMk/>
            <pc:sldMk cId="2266783471" sldId="313"/>
            <ac:spMk id="5" creationId="{562ED0F2-FE56-4108-AB15-96839213BB19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7:28.659" v="111" actId="2711"/>
        <pc:sldMkLst>
          <pc:docMk/>
          <pc:sldMk cId="1353960253" sldId="314"/>
        </pc:sldMkLst>
        <pc:spChg chg="mod">
          <ac:chgData name="GOEMAERE Gilles - Fermentis" userId="2ea02f18-b77e-4b22-82b9-f9f677803fb3" providerId="ADAL" clId="{CF1146C6-EC40-4B3C-B78F-B406F450E739}" dt="2021-09-24T13:27:28.659" v="111" actId="2711"/>
          <ac:spMkLst>
            <pc:docMk/>
            <pc:sldMk cId="1353960253" sldId="314"/>
            <ac:spMk id="2" creationId="{ECBF09CE-46E0-4E1B-947A-A0EA3D7D3877}"/>
          </ac:spMkLst>
        </pc:spChg>
        <pc:spChg chg="mod">
          <ac:chgData name="GOEMAERE Gilles - Fermentis" userId="2ea02f18-b77e-4b22-82b9-f9f677803fb3" providerId="ADAL" clId="{CF1146C6-EC40-4B3C-B78F-B406F450E739}" dt="2021-09-24T13:27:28.659" v="111" actId="2711"/>
          <ac:spMkLst>
            <pc:docMk/>
            <pc:sldMk cId="1353960253" sldId="314"/>
            <ac:spMk id="3" creationId="{4C312961-7D32-4849-B88D-4B66CD0F0F49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3:45.374" v="79" actId="2711"/>
        <pc:sldMkLst>
          <pc:docMk/>
          <pc:sldMk cId="1970554778" sldId="315"/>
        </pc:sldMkLst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4" creationId="{CED5D623-69F0-4C38-8836-B180E0E2CC9D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13" creationId="{AEAA7265-E15E-49FF-8460-42E1D1B1B0F3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14" creationId="{D71572EC-DF17-4755-BD18-0BACB2487EBB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15" creationId="{B3EFF6CF-5648-48DA-8474-06E23B8B9EC4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16" creationId="{9FC1E646-4129-4DEA-B21F-65183416ED40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20" creationId="{EBEFF4D0-64FB-40B6-BA89-77DF37B92DE5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21" creationId="{74D01C77-B13F-44B1-879D-2637F8CC7892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22" creationId="{C914DF2F-241E-4855-A5A2-599BB181A427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25" creationId="{71B8964F-2D14-4153-B735-97609E0A407A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27" creationId="{5D0495DB-61D6-4609-B32B-0361C2DC7092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31" creationId="{AC5A11B2-6758-4CD8-AC86-8D7A72C584CC}"/>
          </ac:spMkLst>
        </pc:spChg>
        <pc:spChg chg="mod">
          <ac:chgData name="GOEMAERE Gilles - Fermentis" userId="2ea02f18-b77e-4b22-82b9-f9f677803fb3" providerId="ADAL" clId="{CF1146C6-EC40-4B3C-B78F-B406F450E739}" dt="2021-09-24T13:23:45.374" v="79" actId="2711"/>
          <ac:spMkLst>
            <pc:docMk/>
            <pc:sldMk cId="1970554778" sldId="315"/>
            <ac:spMk id="33" creationId="{AA4E78BB-58AC-4FCF-9DC8-FE3A3A27D9F9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7:07.654" v="109" actId="2711"/>
        <pc:sldMkLst>
          <pc:docMk/>
          <pc:sldMk cId="3840205481" sldId="316"/>
        </pc:sldMkLst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3" creationId="{244B239D-2014-4CB8-A409-D68ED5E643F4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6" creationId="{C080C986-629E-48A6-931F-20C8D393BBE0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13" creationId="{97624CEF-A2BD-4341-AFE7-D8AA143C9C0E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15" creationId="{9698120F-D000-4E12-A812-F85EDC6839E9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16" creationId="{02B02E26-E1C5-446A-9D3C-57C1BDF0183F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24" creationId="{6CD3A6EA-F518-4A6E-814F-126BDED9B773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25" creationId="{2BF91971-2837-47D7-AF53-99BE30862461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27" creationId="{8B551B4F-2DBA-4908-84CF-6D539C1640C8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33" creationId="{109B12A1-4D97-4784-A2EB-B6E3772156CC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36" creationId="{E7C348D4-B7B6-4C1C-88E4-A9983E6D42A0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38" creationId="{22AF7098-BF4F-48C3-A730-5E0065F90BF1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40" creationId="{F3BBDE92-19C1-42C4-B3A6-FADD0AE2790A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41" creationId="{97DAE5CC-281D-44D3-B47C-3B3A47D6396D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42" creationId="{4DBF6784-D67D-49A1-ABBA-F34094FEE276}"/>
          </ac:spMkLst>
        </pc:spChg>
        <pc:spChg chg="mod">
          <ac:chgData name="GOEMAERE Gilles - Fermentis" userId="2ea02f18-b77e-4b22-82b9-f9f677803fb3" providerId="ADAL" clId="{CF1146C6-EC40-4B3C-B78F-B406F450E739}" dt="2021-09-24T13:27:07.654" v="109" actId="2711"/>
          <ac:spMkLst>
            <pc:docMk/>
            <pc:sldMk cId="3840205481" sldId="316"/>
            <ac:spMk id="48" creationId="{9A777762-E18B-4726-B7D3-35A550BFAA40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3:01.899" v="75" actId="14100"/>
        <pc:sldMkLst>
          <pc:docMk/>
          <pc:sldMk cId="3018130060" sldId="317"/>
        </pc:sldMkLst>
        <pc:spChg chg="mod">
          <ac:chgData name="GOEMAERE Gilles - Fermentis" userId="2ea02f18-b77e-4b22-82b9-f9f677803fb3" providerId="ADAL" clId="{CF1146C6-EC40-4B3C-B78F-B406F450E739}" dt="2021-09-24T13:22:53.459" v="72" actId="2711"/>
          <ac:spMkLst>
            <pc:docMk/>
            <pc:sldMk cId="3018130060" sldId="317"/>
            <ac:spMk id="13" creationId="{77C1B6DF-4B3F-4B20-ACCB-1582FC3C1968}"/>
          </ac:spMkLst>
        </pc:spChg>
        <pc:spChg chg="mod">
          <ac:chgData name="GOEMAERE Gilles - Fermentis" userId="2ea02f18-b77e-4b22-82b9-f9f677803fb3" providerId="ADAL" clId="{CF1146C6-EC40-4B3C-B78F-B406F450E739}" dt="2021-09-24T13:22:53.459" v="72" actId="2711"/>
          <ac:spMkLst>
            <pc:docMk/>
            <pc:sldMk cId="3018130060" sldId="317"/>
            <ac:spMk id="14" creationId="{0D20F714-B3A9-4DCD-8356-3BD3E03A4C85}"/>
          </ac:spMkLst>
        </pc:spChg>
        <pc:spChg chg="mod">
          <ac:chgData name="GOEMAERE Gilles - Fermentis" userId="2ea02f18-b77e-4b22-82b9-f9f677803fb3" providerId="ADAL" clId="{CF1146C6-EC40-4B3C-B78F-B406F450E739}" dt="2021-09-24T13:22:53.459" v="72" actId="2711"/>
          <ac:spMkLst>
            <pc:docMk/>
            <pc:sldMk cId="3018130060" sldId="317"/>
            <ac:spMk id="15" creationId="{1D10511F-B058-4827-A7A0-E43F87FC47A2}"/>
          </ac:spMkLst>
        </pc:spChg>
        <pc:spChg chg="mod">
          <ac:chgData name="GOEMAERE Gilles - Fermentis" userId="2ea02f18-b77e-4b22-82b9-f9f677803fb3" providerId="ADAL" clId="{CF1146C6-EC40-4B3C-B78F-B406F450E739}" dt="2021-09-24T13:22:53.459" v="72" actId="2711"/>
          <ac:spMkLst>
            <pc:docMk/>
            <pc:sldMk cId="3018130060" sldId="317"/>
            <ac:spMk id="16" creationId="{DFC0C396-CC99-4A1C-8F78-E0F67AB9751C}"/>
          </ac:spMkLst>
        </pc:spChg>
        <pc:spChg chg="mod">
          <ac:chgData name="GOEMAERE Gilles - Fermentis" userId="2ea02f18-b77e-4b22-82b9-f9f677803fb3" providerId="ADAL" clId="{CF1146C6-EC40-4B3C-B78F-B406F450E739}" dt="2021-09-24T13:22:58.753" v="74" actId="14100"/>
          <ac:spMkLst>
            <pc:docMk/>
            <pc:sldMk cId="3018130060" sldId="317"/>
            <ac:spMk id="18" creationId="{E0C4A0E3-5C05-46FA-8A8E-FBF298085CF8}"/>
          </ac:spMkLst>
        </pc:spChg>
        <pc:spChg chg="mod">
          <ac:chgData name="GOEMAERE Gilles - Fermentis" userId="2ea02f18-b77e-4b22-82b9-f9f677803fb3" providerId="ADAL" clId="{CF1146C6-EC40-4B3C-B78F-B406F450E739}" dt="2021-09-24T13:22:58.753" v="74" actId="14100"/>
          <ac:spMkLst>
            <pc:docMk/>
            <pc:sldMk cId="3018130060" sldId="317"/>
            <ac:spMk id="20" creationId="{B30B3C3F-EF55-45F9-BBFF-3C43FEE5101B}"/>
          </ac:spMkLst>
        </pc:spChg>
        <pc:spChg chg="mod">
          <ac:chgData name="GOEMAERE Gilles - Fermentis" userId="2ea02f18-b77e-4b22-82b9-f9f677803fb3" providerId="ADAL" clId="{CF1146C6-EC40-4B3C-B78F-B406F450E739}" dt="2021-09-24T13:23:01.899" v="75" actId="14100"/>
          <ac:spMkLst>
            <pc:docMk/>
            <pc:sldMk cId="3018130060" sldId="317"/>
            <ac:spMk id="23" creationId="{C5F686D5-7496-4C45-9F19-99B85CEA4B62}"/>
          </ac:spMkLst>
        </pc:spChg>
        <pc:spChg chg="mod">
          <ac:chgData name="GOEMAERE Gilles - Fermentis" userId="2ea02f18-b77e-4b22-82b9-f9f677803fb3" providerId="ADAL" clId="{CF1146C6-EC40-4B3C-B78F-B406F450E739}" dt="2021-09-24T13:22:58.753" v="74" actId="14100"/>
          <ac:spMkLst>
            <pc:docMk/>
            <pc:sldMk cId="3018130060" sldId="317"/>
            <ac:spMk id="24" creationId="{0E3A8F4E-97CB-4FA5-8252-A1FF775858C4}"/>
          </ac:spMkLst>
        </pc:spChg>
        <pc:picChg chg="mod">
          <ac:chgData name="GOEMAERE Gilles - Fermentis" userId="2ea02f18-b77e-4b22-82b9-f9f677803fb3" providerId="ADAL" clId="{CF1146C6-EC40-4B3C-B78F-B406F450E739}" dt="2021-09-24T13:22:58.753" v="74" actId="14100"/>
          <ac:picMkLst>
            <pc:docMk/>
            <pc:sldMk cId="3018130060" sldId="317"/>
            <ac:picMk id="21" creationId="{0248EB69-A1AC-4B28-8DC1-143DD7263041}"/>
          </ac:picMkLst>
        </pc:picChg>
        <pc:picChg chg="mod">
          <ac:chgData name="GOEMAERE Gilles - Fermentis" userId="2ea02f18-b77e-4b22-82b9-f9f677803fb3" providerId="ADAL" clId="{CF1146C6-EC40-4B3C-B78F-B406F450E739}" dt="2021-09-24T13:22:58.753" v="74" actId="14100"/>
          <ac:picMkLst>
            <pc:docMk/>
            <pc:sldMk cId="3018130060" sldId="317"/>
            <ac:picMk id="22" creationId="{169278FF-F05E-419B-8A09-26AE95D699BF}"/>
          </ac:picMkLst>
        </pc:picChg>
        <pc:cxnChg chg="mod">
          <ac:chgData name="GOEMAERE Gilles - Fermentis" userId="2ea02f18-b77e-4b22-82b9-f9f677803fb3" providerId="ADAL" clId="{CF1146C6-EC40-4B3C-B78F-B406F450E739}" dt="2021-09-24T13:22:58.753" v="74" actId="14100"/>
          <ac:cxnSpMkLst>
            <pc:docMk/>
            <pc:sldMk cId="3018130060" sldId="317"/>
            <ac:cxnSpMk id="19" creationId="{8CDCCBA6-3F26-42A1-9A9A-D2459C7EC189}"/>
          </ac:cxnSpMkLst>
        </pc:cxnChg>
      </pc:sldChg>
      <pc:sldChg chg="modSp mod">
        <pc:chgData name="GOEMAERE Gilles - Fermentis" userId="2ea02f18-b77e-4b22-82b9-f9f677803fb3" providerId="ADAL" clId="{CF1146C6-EC40-4B3C-B78F-B406F450E739}" dt="2021-09-24T13:24:03.934" v="82" actId="121"/>
        <pc:sldMkLst>
          <pc:docMk/>
          <pc:sldMk cId="4170040020" sldId="318"/>
        </pc:sldMkLst>
        <pc:spChg chg="mod">
          <ac:chgData name="GOEMAERE Gilles - Fermentis" userId="2ea02f18-b77e-4b22-82b9-f9f677803fb3" providerId="ADAL" clId="{CF1146C6-EC40-4B3C-B78F-B406F450E739}" dt="2021-09-24T13:23:53.635" v="80" actId="2711"/>
          <ac:spMkLst>
            <pc:docMk/>
            <pc:sldMk cId="4170040020" sldId="318"/>
            <ac:spMk id="13" creationId="{AEAA7265-E15E-49FF-8460-42E1D1B1B0F3}"/>
          </ac:spMkLst>
        </pc:spChg>
        <pc:spChg chg="mod">
          <ac:chgData name="GOEMAERE Gilles - Fermentis" userId="2ea02f18-b77e-4b22-82b9-f9f677803fb3" providerId="ADAL" clId="{CF1146C6-EC40-4B3C-B78F-B406F450E739}" dt="2021-09-24T13:23:53.635" v="80" actId="2711"/>
          <ac:spMkLst>
            <pc:docMk/>
            <pc:sldMk cId="4170040020" sldId="318"/>
            <ac:spMk id="14" creationId="{D71572EC-DF17-4755-BD18-0BACB2487EBB}"/>
          </ac:spMkLst>
        </pc:spChg>
        <pc:spChg chg="mod">
          <ac:chgData name="GOEMAERE Gilles - Fermentis" userId="2ea02f18-b77e-4b22-82b9-f9f677803fb3" providerId="ADAL" clId="{CF1146C6-EC40-4B3C-B78F-B406F450E739}" dt="2021-09-24T13:23:53.635" v="80" actId="2711"/>
          <ac:spMkLst>
            <pc:docMk/>
            <pc:sldMk cId="4170040020" sldId="318"/>
            <ac:spMk id="15" creationId="{B3EFF6CF-5648-48DA-8474-06E23B8B9EC4}"/>
          </ac:spMkLst>
        </pc:spChg>
        <pc:spChg chg="mod">
          <ac:chgData name="GOEMAERE Gilles - Fermentis" userId="2ea02f18-b77e-4b22-82b9-f9f677803fb3" providerId="ADAL" clId="{CF1146C6-EC40-4B3C-B78F-B406F450E739}" dt="2021-09-24T13:23:53.635" v="80" actId="2711"/>
          <ac:spMkLst>
            <pc:docMk/>
            <pc:sldMk cId="4170040020" sldId="318"/>
            <ac:spMk id="16" creationId="{9FC1E646-4129-4DEA-B21F-65183416ED40}"/>
          </ac:spMkLst>
        </pc:spChg>
        <pc:spChg chg="mod">
          <ac:chgData name="GOEMAERE Gilles - Fermentis" userId="2ea02f18-b77e-4b22-82b9-f9f677803fb3" providerId="ADAL" clId="{CF1146C6-EC40-4B3C-B78F-B406F450E739}" dt="2021-09-24T13:23:53.635" v="80" actId="2711"/>
          <ac:spMkLst>
            <pc:docMk/>
            <pc:sldMk cId="4170040020" sldId="318"/>
            <ac:spMk id="24" creationId="{6BEF2CE5-64A5-4CF6-AC11-34A87BC122CB}"/>
          </ac:spMkLst>
        </pc:spChg>
        <pc:spChg chg="mod">
          <ac:chgData name="GOEMAERE Gilles - Fermentis" userId="2ea02f18-b77e-4b22-82b9-f9f677803fb3" providerId="ADAL" clId="{CF1146C6-EC40-4B3C-B78F-B406F450E739}" dt="2021-09-24T13:23:53.635" v="80" actId="2711"/>
          <ac:spMkLst>
            <pc:docMk/>
            <pc:sldMk cId="4170040020" sldId="318"/>
            <ac:spMk id="26" creationId="{454A2C69-9F16-4016-81F2-33BE100CBBDD}"/>
          </ac:spMkLst>
        </pc:spChg>
        <pc:spChg chg="mod">
          <ac:chgData name="GOEMAERE Gilles - Fermentis" userId="2ea02f18-b77e-4b22-82b9-f9f677803fb3" providerId="ADAL" clId="{CF1146C6-EC40-4B3C-B78F-B406F450E739}" dt="2021-09-24T13:24:03.934" v="82" actId="121"/>
          <ac:spMkLst>
            <pc:docMk/>
            <pc:sldMk cId="4170040020" sldId="318"/>
            <ac:spMk id="27" creationId="{8B8CDF4B-4567-4546-B243-69DA3FB5CBDB}"/>
          </ac:spMkLst>
        </pc:spChg>
      </pc:sldChg>
      <pc:sldChg chg="modSp mod">
        <pc:chgData name="GOEMAERE Gilles - Fermentis" userId="2ea02f18-b77e-4b22-82b9-f9f677803fb3" providerId="ADAL" clId="{CF1146C6-EC40-4B3C-B78F-B406F450E739}" dt="2021-09-24T13:24:58.216" v="92" actId="121"/>
        <pc:sldMkLst>
          <pc:docMk/>
          <pc:sldMk cId="258453047" sldId="319"/>
        </pc:sldMkLst>
        <pc:spChg chg="mod">
          <ac:chgData name="GOEMAERE Gilles - Fermentis" userId="2ea02f18-b77e-4b22-82b9-f9f677803fb3" providerId="ADAL" clId="{CF1146C6-EC40-4B3C-B78F-B406F450E739}" dt="2021-09-24T13:24:47.729" v="90" actId="2711"/>
          <ac:spMkLst>
            <pc:docMk/>
            <pc:sldMk cId="258453047" sldId="319"/>
            <ac:spMk id="17" creationId="{61C3C05F-96B1-43EF-BA2A-FDBC0DF86A4C}"/>
          </ac:spMkLst>
        </pc:spChg>
        <pc:spChg chg="mod">
          <ac:chgData name="GOEMAERE Gilles - Fermentis" userId="2ea02f18-b77e-4b22-82b9-f9f677803fb3" providerId="ADAL" clId="{CF1146C6-EC40-4B3C-B78F-B406F450E739}" dt="2021-09-24T13:24:47.729" v="90" actId="2711"/>
          <ac:spMkLst>
            <pc:docMk/>
            <pc:sldMk cId="258453047" sldId="319"/>
            <ac:spMk id="18" creationId="{07353486-5E76-45E1-AA1A-DC19E742CAB8}"/>
          </ac:spMkLst>
        </pc:spChg>
        <pc:spChg chg="mod">
          <ac:chgData name="GOEMAERE Gilles - Fermentis" userId="2ea02f18-b77e-4b22-82b9-f9f677803fb3" providerId="ADAL" clId="{CF1146C6-EC40-4B3C-B78F-B406F450E739}" dt="2021-09-24T13:24:47.729" v="90" actId="2711"/>
          <ac:spMkLst>
            <pc:docMk/>
            <pc:sldMk cId="258453047" sldId="319"/>
            <ac:spMk id="20" creationId="{EA6D9F8D-0192-4C78-9C91-7ABA3A188447}"/>
          </ac:spMkLst>
        </pc:spChg>
        <pc:spChg chg="mod">
          <ac:chgData name="GOEMAERE Gilles - Fermentis" userId="2ea02f18-b77e-4b22-82b9-f9f677803fb3" providerId="ADAL" clId="{CF1146C6-EC40-4B3C-B78F-B406F450E739}" dt="2021-09-24T13:24:47.729" v="90" actId="2711"/>
          <ac:spMkLst>
            <pc:docMk/>
            <pc:sldMk cId="258453047" sldId="319"/>
            <ac:spMk id="23" creationId="{B9A28C1A-6CF9-4AB1-9E2C-3E2F9E7D63B7}"/>
          </ac:spMkLst>
        </pc:spChg>
        <pc:spChg chg="mod">
          <ac:chgData name="GOEMAERE Gilles - Fermentis" userId="2ea02f18-b77e-4b22-82b9-f9f677803fb3" providerId="ADAL" clId="{CF1146C6-EC40-4B3C-B78F-B406F450E739}" dt="2021-09-24T13:24:58.216" v="92" actId="121"/>
          <ac:spMkLst>
            <pc:docMk/>
            <pc:sldMk cId="258453047" sldId="319"/>
            <ac:spMk id="24" creationId="{D6EC7B8C-24AE-45EC-905A-FC279F7FE91B}"/>
          </ac:spMkLst>
        </pc:spChg>
        <pc:spChg chg="mod">
          <ac:chgData name="GOEMAERE Gilles - Fermentis" userId="2ea02f18-b77e-4b22-82b9-f9f677803fb3" providerId="ADAL" clId="{CF1146C6-EC40-4B3C-B78F-B406F450E739}" dt="2021-09-24T13:24:47.729" v="90" actId="2711"/>
          <ac:spMkLst>
            <pc:docMk/>
            <pc:sldMk cId="258453047" sldId="319"/>
            <ac:spMk id="25" creationId="{20F50E20-F6E0-4A97-871F-A0156AF52AC9}"/>
          </ac:spMkLst>
        </pc:spChg>
        <pc:spChg chg="mod">
          <ac:chgData name="GOEMAERE Gilles - Fermentis" userId="2ea02f18-b77e-4b22-82b9-f9f677803fb3" providerId="ADAL" clId="{CF1146C6-EC40-4B3C-B78F-B406F450E739}" dt="2021-09-24T13:24:47.729" v="90" actId="2711"/>
          <ac:spMkLst>
            <pc:docMk/>
            <pc:sldMk cId="258453047" sldId="319"/>
            <ac:spMk id="26" creationId="{B53FEA84-4AB1-4969-B4B6-41C801A2CD0A}"/>
          </ac:spMkLst>
        </pc:spChg>
        <pc:spChg chg="mod">
          <ac:chgData name="GOEMAERE Gilles - Fermentis" userId="2ea02f18-b77e-4b22-82b9-f9f677803fb3" providerId="ADAL" clId="{CF1146C6-EC40-4B3C-B78F-B406F450E739}" dt="2021-09-24T13:24:47.729" v="90" actId="2711"/>
          <ac:spMkLst>
            <pc:docMk/>
            <pc:sldMk cId="258453047" sldId="319"/>
            <ac:spMk id="27" creationId="{E16D7C55-49AF-47AE-8A52-ED3F1F5A1293}"/>
          </ac:spMkLst>
        </pc:spChg>
        <pc:spChg chg="mod">
          <ac:chgData name="GOEMAERE Gilles - Fermentis" userId="2ea02f18-b77e-4b22-82b9-f9f677803fb3" providerId="ADAL" clId="{CF1146C6-EC40-4B3C-B78F-B406F450E739}" dt="2021-09-24T13:24:47.729" v="90" actId="2711"/>
          <ac:spMkLst>
            <pc:docMk/>
            <pc:sldMk cId="258453047" sldId="319"/>
            <ac:spMk id="28" creationId="{E0B2C8BA-7B1B-4277-82D9-3B29914E716E}"/>
          </ac:spMkLst>
        </pc:spChg>
      </pc:sldChg>
      <pc:sldChg chg="del">
        <pc:chgData name="GOEMAERE Gilles - Fermentis" userId="2ea02f18-b77e-4b22-82b9-f9f677803fb3" providerId="ADAL" clId="{CF1146C6-EC40-4B3C-B78F-B406F450E739}" dt="2021-09-24T09:47:55.569" v="2" actId="47"/>
        <pc:sldMkLst>
          <pc:docMk/>
          <pc:sldMk cId="238862841" sldId="320"/>
        </pc:sldMkLst>
      </pc:sldChg>
      <pc:sldChg chg="modSp mod">
        <pc:chgData name="GOEMAERE Gilles - Fermentis" userId="2ea02f18-b77e-4b22-82b9-f9f677803fb3" providerId="ADAL" clId="{CF1146C6-EC40-4B3C-B78F-B406F450E739}" dt="2021-09-24T13:19:53.227" v="65" actId="2711"/>
        <pc:sldMkLst>
          <pc:docMk/>
          <pc:sldMk cId="2227481633" sldId="322"/>
        </pc:sldMkLst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11" creationId="{AC3CA8C5-DB20-42C7-B6C4-30A3B2E9A065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17" creationId="{6D157DE9-1015-4631-9291-3BDC4778EBF9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19" creationId="{46DDA72F-85A4-4F92-A895-0BA612089390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20" creationId="{E74FF06D-A68A-426A-BAD2-9A161A07F99A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21" creationId="{5D5D12BC-E01B-4333-BC43-2270BC101EBB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22" creationId="{DA4E2EAA-E7E1-4E93-A955-8A1B2315F9ED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24" creationId="{ABDB0DBA-FD8E-460A-8B17-D1F6BCCC11C4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26" creationId="{25257B3C-70F4-4B17-AA74-17D48516E39A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27" creationId="{6483F175-8900-45EC-84D4-12A35F642E3F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28" creationId="{0F27D366-F1A4-4F5F-8C66-55613E9BF7A5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29" creationId="{BAB8CFD9-5EF5-439D-BF9B-FB559F5B452B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30" creationId="{6DA04DC9-B642-4DA2-B4A8-A44D22D75582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31" creationId="{840A84C1-34DC-4C5E-AB8E-BEBCE4E1342D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34" creationId="{37382D79-18D2-4230-9FAF-B22350D99B34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35" creationId="{E161A69C-DCDC-41DA-8AE0-DE71112D3FE2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36" creationId="{DCEB4A57-743F-4E1E-A2E6-B0A40F69581C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37" creationId="{AC76BBF5-AA6E-47F0-8269-2866BE6E0F5D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38" creationId="{0B08A712-69DF-4D4B-B8E0-454792D230E1}"/>
          </ac:spMkLst>
        </pc:spChg>
        <pc:spChg chg="mod">
          <ac:chgData name="GOEMAERE Gilles - Fermentis" userId="2ea02f18-b77e-4b22-82b9-f9f677803fb3" providerId="ADAL" clId="{CF1146C6-EC40-4B3C-B78F-B406F450E739}" dt="2021-09-24T13:19:53.227" v="65" actId="2711"/>
          <ac:spMkLst>
            <pc:docMk/>
            <pc:sldMk cId="2227481633" sldId="322"/>
            <ac:spMk id="39" creationId="{27B02269-130A-4BC8-A95D-1846E0E971E5}"/>
          </ac:spMkLst>
        </pc:spChg>
        <pc:grpChg chg="mod">
          <ac:chgData name="GOEMAERE Gilles - Fermentis" userId="2ea02f18-b77e-4b22-82b9-f9f677803fb3" providerId="ADAL" clId="{CF1146C6-EC40-4B3C-B78F-B406F450E739}" dt="2021-09-24T13:19:31.597" v="64" actId="1076"/>
          <ac:grpSpMkLst>
            <pc:docMk/>
            <pc:sldMk cId="2227481633" sldId="322"/>
            <ac:grpSpMk id="18" creationId="{8E05C2A7-3DCF-4FED-907A-C18BE7483A30}"/>
          </ac:grpSpMkLst>
        </pc:grpChg>
      </pc:sldChg>
      <pc:sldChg chg="modSp mod">
        <pc:chgData name="GOEMAERE Gilles - Fermentis" userId="2ea02f18-b77e-4b22-82b9-f9f677803fb3" providerId="ADAL" clId="{CF1146C6-EC40-4B3C-B78F-B406F450E739}" dt="2021-09-24T13:26:03.192" v="103" actId="404"/>
        <pc:sldMkLst>
          <pc:docMk/>
          <pc:sldMk cId="2356659963" sldId="323"/>
        </pc:sldMkLst>
        <pc:spChg chg="mod">
          <ac:chgData name="GOEMAERE Gilles - Fermentis" userId="2ea02f18-b77e-4b22-82b9-f9f677803fb3" providerId="ADAL" clId="{CF1146C6-EC40-4B3C-B78F-B406F450E739}" dt="2021-09-24T13:26:03.192" v="103" actId="404"/>
          <ac:spMkLst>
            <pc:docMk/>
            <pc:sldMk cId="2356659963" sldId="323"/>
            <ac:spMk id="4" creationId="{2FC5B45E-0012-4EB1-B58D-0EE8D74B45ED}"/>
          </ac:spMkLst>
        </pc:spChg>
      </pc:sldChg>
      <pc:sldMasterChg chg="modSldLayout">
        <pc:chgData name="GOEMAERE Gilles - Fermentis" userId="2ea02f18-b77e-4b22-82b9-f9f677803fb3" providerId="ADAL" clId="{CF1146C6-EC40-4B3C-B78F-B406F450E739}" dt="2021-09-24T13:11:09.378" v="16" actId="2711"/>
        <pc:sldMasterMkLst>
          <pc:docMk/>
          <pc:sldMasterMk cId="3651537653" sldId="2147483663"/>
        </pc:sldMasterMkLst>
        <pc:sldLayoutChg chg="modSp">
          <pc:chgData name="GOEMAERE Gilles - Fermentis" userId="2ea02f18-b77e-4b22-82b9-f9f677803fb3" providerId="ADAL" clId="{CF1146C6-EC40-4B3C-B78F-B406F450E739}" dt="2021-09-24T13:10:44.452" v="12" actId="2711"/>
          <pc:sldLayoutMkLst>
            <pc:docMk/>
            <pc:sldMasterMk cId="3651537653" sldId="2147483663"/>
            <pc:sldLayoutMk cId="1728848900" sldId="2147483669"/>
          </pc:sldLayoutMkLst>
          <pc:spChg chg="mod">
            <ac:chgData name="GOEMAERE Gilles - Fermentis" userId="2ea02f18-b77e-4b22-82b9-f9f677803fb3" providerId="ADAL" clId="{CF1146C6-EC40-4B3C-B78F-B406F450E739}" dt="2021-09-24T13:10:39.642" v="11" actId="2711"/>
            <ac:spMkLst>
              <pc:docMk/>
              <pc:sldMasterMk cId="3651537653" sldId="2147483663"/>
              <pc:sldLayoutMk cId="1728848900" sldId="2147483669"/>
              <ac:spMk id="12" creationId="{DE623698-8AB1-41A5-A12E-141BB8315E15}"/>
            </ac:spMkLst>
          </pc:spChg>
          <pc:spChg chg="mod">
            <ac:chgData name="GOEMAERE Gilles - Fermentis" userId="2ea02f18-b77e-4b22-82b9-f9f677803fb3" providerId="ADAL" clId="{CF1146C6-EC40-4B3C-B78F-B406F450E739}" dt="2021-09-24T13:10:44.452" v="12" actId="2711"/>
            <ac:spMkLst>
              <pc:docMk/>
              <pc:sldMasterMk cId="3651537653" sldId="2147483663"/>
              <pc:sldLayoutMk cId="1728848900" sldId="2147483669"/>
              <ac:spMk id="20" creationId="{B6CEEE7F-6A41-4E7D-8DE6-23F513C4AB17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0:54.481" v="14" actId="2711"/>
          <pc:sldLayoutMkLst>
            <pc:docMk/>
            <pc:sldMasterMk cId="3651537653" sldId="2147483663"/>
            <pc:sldLayoutMk cId="3916239983" sldId="2147483743"/>
          </pc:sldLayoutMkLst>
          <pc:spChg chg="mod">
            <ac:chgData name="GOEMAERE Gilles - Fermentis" userId="2ea02f18-b77e-4b22-82b9-f9f677803fb3" providerId="ADAL" clId="{CF1146C6-EC40-4B3C-B78F-B406F450E739}" dt="2021-09-24T13:10:50.189" v="13" actId="2711"/>
            <ac:spMkLst>
              <pc:docMk/>
              <pc:sldMasterMk cId="3651537653" sldId="2147483663"/>
              <pc:sldLayoutMk cId="3916239983" sldId="2147483743"/>
              <ac:spMk id="12" creationId="{E3B7257E-C8D4-42D2-917D-4FA92D5A5465}"/>
            </ac:spMkLst>
          </pc:spChg>
          <pc:spChg chg="mod">
            <ac:chgData name="GOEMAERE Gilles - Fermentis" userId="2ea02f18-b77e-4b22-82b9-f9f677803fb3" providerId="ADAL" clId="{CF1146C6-EC40-4B3C-B78F-B406F450E739}" dt="2021-09-24T13:10:54.481" v="14" actId="2711"/>
            <ac:spMkLst>
              <pc:docMk/>
              <pc:sldMasterMk cId="3651537653" sldId="2147483663"/>
              <pc:sldLayoutMk cId="3916239983" sldId="2147483743"/>
              <ac:spMk id="20" creationId="{A81A7CF1-1330-4A63-BD2A-F4B1B2BB77CF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1:09.378" v="16" actId="2711"/>
          <pc:sldLayoutMkLst>
            <pc:docMk/>
            <pc:sldMasterMk cId="3651537653" sldId="2147483663"/>
            <pc:sldLayoutMk cId="2656042766" sldId="2147483758"/>
          </pc:sldLayoutMkLst>
          <pc:spChg chg="mod">
            <ac:chgData name="GOEMAERE Gilles - Fermentis" userId="2ea02f18-b77e-4b22-82b9-f9f677803fb3" providerId="ADAL" clId="{CF1146C6-EC40-4B3C-B78F-B406F450E739}" dt="2021-09-24T13:11:05.922" v="15" actId="2711"/>
            <ac:spMkLst>
              <pc:docMk/>
              <pc:sldMasterMk cId="3651537653" sldId="2147483663"/>
              <pc:sldLayoutMk cId="2656042766" sldId="2147483758"/>
              <ac:spMk id="12" creationId="{E3B7257E-C8D4-42D2-917D-4FA92D5A5465}"/>
            </ac:spMkLst>
          </pc:spChg>
          <pc:spChg chg="mod">
            <ac:chgData name="GOEMAERE Gilles - Fermentis" userId="2ea02f18-b77e-4b22-82b9-f9f677803fb3" providerId="ADAL" clId="{CF1146C6-EC40-4B3C-B78F-B406F450E739}" dt="2021-09-24T13:11:09.378" v="16" actId="2711"/>
            <ac:spMkLst>
              <pc:docMk/>
              <pc:sldMasterMk cId="3651537653" sldId="2147483663"/>
              <pc:sldLayoutMk cId="2656042766" sldId="2147483758"/>
              <ac:spMk id="20" creationId="{A81A7CF1-1330-4A63-BD2A-F4B1B2BB77CF}"/>
            </ac:spMkLst>
          </pc:spChg>
        </pc:sldLayoutChg>
      </pc:sldMasterChg>
      <pc:sldMasterChg chg="modSldLayout">
        <pc:chgData name="GOEMAERE Gilles - Fermentis" userId="2ea02f18-b77e-4b22-82b9-f9f677803fb3" providerId="ADAL" clId="{CF1146C6-EC40-4B3C-B78F-B406F450E739}" dt="2021-09-24T13:12:46.357" v="25" actId="2711"/>
        <pc:sldMasterMkLst>
          <pc:docMk/>
          <pc:sldMasterMk cId="2331729170" sldId="2147483673"/>
        </pc:sldMasterMkLst>
        <pc:sldLayoutChg chg="modSp">
          <pc:chgData name="GOEMAERE Gilles - Fermentis" userId="2ea02f18-b77e-4b22-82b9-f9f677803fb3" providerId="ADAL" clId="{CF1146C6-EC40-4B3C-B78F-B406F450E739}" dt="2021-09-24T13:12:14.896" v="23" actId="2711"/>
          <pc:sldLayoutMkLst>
            <pc:docMk/>
            <pc:sldMasterMk cId="2331729170" sldId="2147483673"/>
            <pc:sldLayoutMk cId="3819780535" sldId="2147483738"/>
          </pc:sldLayoutMkLst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11" creationId="{573B313E-13FE-4A7F-B650-BD015E6A4A26}"/>
            </ac:spMkLst>
          </pc:spChg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12" creationId="{637A0995-26FB-4A26-B262-7E68D9DB45AF}"/>
            </ac:spMkLst>
          </pc:spChg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32" creationId="{EF74D2DC-155D-4EFC-A78B-FCE7B7612239}"/>
            </ac:spMkLst>
          </pc:spChg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40" creationId="{D3A04289-475C-4AE6-B751-80908C858810}"/>
            </ac:spMkLst>
          </pc:spChg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41" creationId="{E77E3A7F-023A-4D9B-9680-D96C8B9DB6B8}"/>
            </ac:spMkLst>
          </pc:spChg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42" creationId="{0694361D-0F73-46B4-97B4-1AB1B13AEFEB}"/>
            </ac:spMkLst>
          </pc:spChg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43" creationId="{37242170-B43B-459D-95C2-E9E6FD433476}"/>
            </ac:spMkLst>
          </pc:spChg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44" creationId="{2FC65083-C06A-4760-9AC5-326B5EE2DC6B}"/>
            </ac:spMkLst>
          </pc:spChg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45" creationId="{7A8368A1-2B8C-4551-8261-EF443FE44663}"/>
            </ac:spMkLst>
          </pc:spChg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46" creationId="{09842F71-EBB0-41AF-BADD-4673D0B41557}"/>
            </ac:spMkLst>
          </pc:spChg>
          <pc:spChg chg="mod">
            <ac:chgData name="GOEMAERE Gilles - Fermentis" userId="2ea02f18-b77e-4b22-82b9-f9f677803fb3" providerId="ADAL" clId="{CF1146C6-EC40-4B3C-B78F-B406F450E739}" dt="2021-09-24T13:12:14.896" v="23" actId="2711"/>
            <ac:spMkLst>
              <pc:docMk/>
              <pc:sldMasterMk cId="2331729170" sldId="2147483673"/>
              <pc:sldLayoutMk cId="3819780535" sldId="2147483738"/>
              <ac:spMk id="77" creationId="{842C9B4C-3C15-4358-B2FB-D3F2ED740BB4}"/>
            </ac:spMkLst>
          </pc:spChg>
          <pc:grpChg chg="mod">
            <ac:chgData name="GOEMAERE Gilles - Fermentis" userId="2ea02f18-b77e-4b22-82b9-f9f677803fb3" providerId="ADAL" clId="{CF1146C6-EC40-4B3C-B78F-B406F450E739}" dt="2021-09-24T13:12:14.896" v="23" actId="2711"/>
            <ac:grpSpMkLst>
              <pc:docMk/>
              <pc:sldMasterMk cId="2331729170" sldId="2147483673"/>
              <pc:sldLayoutMk cId="3819780535" sldId="2147483738"/>
              <ac:grpSpMk id="39" creationId="{55ED695C-8727-4D19-8638-846B9AB7692B}"/>
            </ac:grpSpMkLst>
          </pc:grpChg>
          <pc:grpChg chg="mod">
            <ac:chgData name="GOEMAERE Gilles - Fermentis" userId="2ea02f18-b77e-4b22-82b9-f9f677803fb3" providerId="ADAL" clId="{CF1146C6-EC40-4B3C-B78F-B406F450E739}" dt="2021-09-24T13:12:14.896" v="23" actId="2711"/>
            <ac:grpSpMkLst>
              <pc:docMk/>
              <pc:sldMasterMk cId="2331729170" sldId="2147483673"/>
              <pc:sldLayoutMk cId="3819780535" sldId="2147483738"/>
              <ac:grpSpMk id="49" creationId="{827662C0-05E7-4FC6-9734-634E4EECEDB3}"/>
            </ac:grpSpMkLst>
          </pc:grpChg>
          <pc:grpChg chg="mod">
            <ac:chgData name="GOEMAERE Gilles - Fermentis" userId="2ea02f18-b77e-4b22-82b9-f9f677803fb3" providerId="ADAL" clId="{CF1146C6-EC40-4B3C-B78F-B406F450E739}" dt="2021-09-24T13:12:14.896" v="23" actId="2711"/>
            <ac:grpSpMkLst>
              <pc:docMk/>
              <pc:sldMasterMk cId="2331729170" sldId="2147483673"/>
              <pc:sldLayoutMk cId="3819780535" sldId="2147483738"/>
              <ac:grpSpMk id="52" creationId="{1154CF28-00D9-4539-9C10-D82B45D9B6D0}"/>
            </ac:grpSpMkLst>
          </pc:grpChg>
          <pc:grpChg chg="mod">
            <ac:chgData name="GOEMAERE Gilles - Fermentis" userId="2ea02f18-b77e-4b22-82b9-f9f677803fb3" providerId="ADAL" clId="{CF1146C6-EC40-4B3C-B78F-B406F450E739}" dt="2021-09-24T13:12:14.896" v="23" actId="2711"/>
            <ac:grpSpMkLst>
              <pc:docMk/>
              <pc:sldMasterMk cId="2331729170" sldId="2147483673"/>
              <pc:sldLayoutMk cId="3819780535" sldId="2147483738"/>
              <ac:grpSpMk id="55" creationId="{CD2B9AE2-0CB1-4BA9-B5C1-EE3E982C523D}"/>
            </ac:grpSpMkLst>
          </pc:grpChg>
          <pc:grpChg chg="mod">
            <ac:chgData name="GOEMAERE Gilles - Fermentis" userId="2ea02f18-b77e-4b22-82b9-f9f677803fb3" providerId="ADAL" clId="{CF1146C6-EC40-4B3C-B78F-B406F450E739}" dt="2021-09-24T13:12:14.896" v="23" actId="2711"/>
            <ac:grpSpMkLst>
              <pc:docMk/>
              <pc:sldMasterMk cId="2331729170" sldId="2147483673"/>
              <pc:sldLayoutMk cId="3819780535" sldId="2147483738"/>
              <ac:grpSpMk id="58" creationId="{2BFC4001-240F-48E1-9C73-B19B635A4558}"/>
            </ac:grpSpMkLst>
          </pc:grpChg>
          <pc:grpChg chg="mod">
            <ac:chgData name="GOEMAERE Gilles - Fermentis" userId="2ea02f18-b77e-4b22-82b9-f9f677803fb3" providerId="ADAL" clId="{CF1146C6-EC40-4B3C-B78F-B406F450E739}" dt="2021-09-24T13:12:14.896" v="23" actId="2711"/>
            <ac:grpSpMkLst>
              <pc:docMk/>
              <pc:sldMasterMk cId="2331729170" sldId="2147483673"/>
              <pc:sldLayoutMk cId="3819780535" sldId="2147483738"/>
              <ac:grpSpMk id="61" creationId="{F729F96F-9451-44AD-A348-687CD041A54C}"/>
            </ac:grpSpMkLst>
          </pc:grpChg>
          <pc:grpChg chg="mod">
            <ac:chgData name="GOEMAERE Gilles - Fermentis" userId="2ea02f18-b77e-4b22-82b9-f9f677803fb3" providerId="ADAL" clId="{CF1146C6-EC40-4B3C-B78F-B406F450E739}" dt="2021-09-24T13:12:14.896" v="23" actId="2711"/>
            <ac:grpSpMkLst>
              <pc:docMk/>
              <pc:sldMasterMk cId="2331729170" sldId="2147483673"/>
              <pc:sldLayoutMk cId="3819780535" sldId="2147483738"/>
              <ac:grpSpMk id="64" creationId="{9E947930-CADC-4632-90C3-37925509DFF9}"/>
            </ac:grpSpMkLst>
          </pc:grpChg>
          <pc:grpChg chg="mod">
            <ac:chgData name="GOEMAERE Gilles - Fermentis" userId="2ea02f18-b77e-4b22-82b9-f9f677803fb3" providerId="ADAL" clId="{CF1146C6-EC40-4B3C-B78F-B406F450E739}" dt="2021-09-24T13:12:14.896" v="23" actId="2711"/>
            <ac:grpSpMkLst>
              <pc:docMk/>
              <pc:sldMasterMk cId="2331729170" sldId="2147483673"/>
              <pc:sldLayoutMk cId="3819780535" sldId="2147483738"/>
              <ac:grpSpMk id="67" creationId="{FE1CD2EE-FD1A-4470-B06A-7849AE3BF178}"/>
            </ac:grpSpMkLst>
          </pc:grpChg>
          <pc:grpChg chg="mod">
            <ac:chgData name="GOEMAERE Gilles - Fermentis" userId="2ea02f18-b77e-4b22-82b9-f9f677803fb3" providerId="ADAL" clId="{CF1146C6-EC40-4B3C-B78F-B406F450E739}" dt="2021-09-24T13:12:14.896" v="23" actId="2711"/>
            <ac:grpSpMkLst>
              <pc:docMk/>
              <pc:sldMasterMk cId="2331729170" sldId="2147483673"/>
              <pc:sldLayoutMk cId="3819780535" sldId="2147483738"/>
              <ac:grpSpMk id="70" creationId="{8510D206-E5F8-400B-A1D4-9371302E3BAF}"/>
            </ac:grpSpMkLst>
          </pc:grpChg>
          <pc:grpChg chg="mod">
            <ac:chgData name="GOEMAERE Gilles - Fermentis" userId="2ea02f18-b77e-4b22-82b9-f9f677803fb3" providerId="ADAL" clId="{CF1146C6-EC40-4B3C-B78F-B406F450E739}" dt="2021-09-24T13:12:14.896" v="23" actId="2711"/>
            <ac:grpSpMkLst>
              <pc:docMk/>
              <pc:sldMasterMk cId="2331729170" sldId="2147483673"/>
              <pc:sldLayoutMk cId="3819780535" sldId="2147483738"/>
              <ac:grpSpMk id="73" creationId="{45532805-A120-4D6B-A874-559DEB8050FA}"/>
            </ac:grpSpMkLst>
          </pc:grpChg>
        </pc:sldLayoutChg>
        <pc:sldLayoutChg chg="modSp">
          <pc:chgData name="GOEMAERE Gilles - Fermentis" userId="2ea02f18-b77e-4b22-82b9-f9f677803fb3" providerId="ADAL" clId="{CF1146C6-EC40-4B3C-B78F-B406F450E739}" dt="2021-09-24T13:12:38.289" v="24" actId="2711"/>
          <pc:sldLayoutMkLst>
            <pc:docMk/>
            <pc:sldMasterMk cId="2331729170" sldId="2147483673"/>
            <pc:sldLayoutMk cId="3939436492" sldId="2147483739"/>
          </pc:sldLayoutMkLst>
          <pc:spChg chg="mod">
            <ac:chgData name="GOEMAERE Gilles - Fermentis" userId="2ea02f18-b77e-4b22-82b9-f9f677803fb3" providerId="ADAL" clId="{CF1146C6-EC40-4B3C-B78F-B406F450E739}" dt="2021-09-24T13:12:38.289" v="24" actId="2711"/>
            <ac:spMkLst>
              <pc:docMk/>
              <pc:sldMasterMk cId="2331729170" sldId="2147483673"/>
              <pc:sldLayoutMk cId="3939436492" sldId="2147483739"/>
              <ac:spMk id="10" creationId="{3E64C3B5-291E-4F41-BAAF-F1164BEBA2E7}"/>
            </ac:spMkLst>
          </pc:spChg>
          <pc:spChg chg="mod">
            <ac:chgData name="GOEMAERE Gilles - Fermentis" userId="2ea02f18-b77e-4b22-82b9-f9f677803fb3" providerId="ADAL" clId="{CF1146C6-EC40-4B3C-B78F-B406F450E739}" dt="2021-09-24T13:12:38.289" v="24" actId="2711"/>
            <ac:spMkLst>
              <pc:docMk/>
              <pc:sldMasterMk cId="2331729170" sldId="2147483673"/>
              <pc:sldLayoutMk cId="3939436492" sldId="2147483739"/>
              <ac:spMk id="11" creationId="{E4EA9F7E-CA31-46F2-A16C-04248362BF6D}"/>
            </ac:spMkLst>
          </pc:spChg>
          <pc:spChg chg="mod">
            <ac:chgData name="GOEMAERE Gilles - Fermentis" userId="2ea02f18-b77e-4b22-82b9-f9f677803fb3" providerId="ADAL" clId="{CF1146C6-EC40-4B3C-B78F-B406F450E739}" dt="2021-09-24T13:12:38.289" v="24" actId="2711"/>
            <ac:spMkLst>
              <pc:docMk/>
              <pc:sldMasterMk cId="2331729170" sldId="2147483673"/>
              <pc:sldLayoutMk cId="3939436492" sldId="2147483739"/>
              <ac:spMk id="12" creationId="{3B9A209B-552B-404F-BB4D-AB5B5CD00167}"/>
            </ac:spMkLst>
          </pc:spChg>
          <pc:spChg chg="mod">
            <ac:chgData name="GOEMAERE Gilles - Fermentis" userId="2ea02f18-b77e-4b22-82b9-f9f677803fb3" providerId="ADAL" clId="{CF1146C6-EC40-4B3C-B78F-B406F450E739}" dt="2021-09-24T13:12:38.289" v="24" actId="2711"/>
            <ac:spMkLst>
              <pc:docMk/>
              <pc:sldMasterMk cId="2331729170" sldId="2147483673"/>
              <pc:sldLayoutMk cId="3939436492" sldId="2147483739"/>
              <ac:spMk id="13" creationId="{D84C753B-1CAA-4E0B-9A2D-F94C4501965A}"/>
            </ac:spMkLst>
          </pc:spChg>
          <pc:spChg chg="mod">
            <ac:chgData name="GOEMAERE Gilles - Fermentis" userId="2ea02f18-b77e-4b22-82b9-f9f677803fb3" providerId="ADAL" clId="{CF1146C6-EC40-4B3C-B78F-B406F450E739}" dt="2021-09-24T13:12:38.289" v="24" actId="2711"/>
            <ac:spMkLst>
              <pc:docMk/>
              <pc:sldMasterMk cId="2331729170" sldId="2147483673"/>
              <pc:sldLayoutMk cId="3939436492" sldId="2147483739"/>
              <ac:spMk id="14" creationId="{AE252B7C-FC57-4E4D-8939-0DFABEA3AA9A}"/>
            </ac:spMkLst>
          </pc:spChg>
          <pc:spChg chg="mod">
            <ac:chgData name="GOEMAERE Gilles - Fermentis" userId="2ea02f18-b77e-4b22-82b9-f9f677803fb3" providerId="ADAL" clId="{CF1146C6-EC40-4B3C-B78F-B406F450E739}" dt="2021-09-24T13:12:38.289" v="24" actId="2711"/>
            <ac:spMkLst>
              <pc:docMk/>
              <pc:sldMasterMk cId="2331729170" sldId="2147483673"/>
              <pc:sldLayoutMk cId="3939436492" sldId="2147483739"/>
              <ac:spMk id="15" creationId="{EEF0E2BF-0663-4529-8D7B-407D3185604C}"/>
            </ac:spMkLst>
          </pc:spChg>
          <pc:spChg chg="mod">
            <ac:chgData name="GOEMAERE Gilles - Fermentis" userId="2ea02f18-b77e-4b22-82b9-f9f677803fb3" providerId="ADAL" clId="{CF1146C6-EC40-4B3C-B78F-B406F450E739}" dt="2021-09-24T13:12:38.289" v="24" actId="2711"/>
            <ac:spMkLst>
              <pc:docMk/>
              <pc:sldMasterMk cId="2331729170" sldId="2147483673"/>
              <pc:sldLayoutMk cId="3939436492" sldId="2147483739"/>
              <ac:spMk id="20" creationId="{FD41885C-7E1E-4820-88A6-698E05A3F890}"/>
            </ac:spMkLst>
          </pc:spChg>
          <pc:spChg chg="mod">
            <ac:chgData name="GOEMAERE Gilles - Fermentis" userId="2ea02f18-b77e-4b22-82b9-f9f677803fb3" providerId="ADAL" clId="{CF1146C6-EC40-4B3C-B78F-B406F450E739}" dt="2021-09-24T13:12:38.289" v="24" actId="2711"/>
            <ac:spMkLst>
              <pc:docMk/>
              <pc:sldMasterMk cId="2331729170" sldId="2147483673"/>
              <pc:sldLayoutMk cId="3939436492" sldId="2147483739"/>
              <ac:spMk id="21" creationId="{E1A83ED1-3F9B-40C9-B87C-3A31773A1BA6}"/>
            </ac:spMkLst>
          </pc:spChg>
          <pc:spChg chg="mod">
            <ac:chgData name="GOEMAERE Gilles - Fermentis" userId="2ea02f18-b77e-4b22-82b9-f9f677803fb3" providerId="ADAL" clId="{CF1146C6-EC40-4B3C-B78F-B406F450E739}" dt="2021-09-24T13:12:38.289" v="24" actId="2711"/>
            <ac:spMkLst>
              <pc:docMk/>
              <pc:sldMasterMk cId="2331729170" sldId="2147483673"/>
              <pc:sldLayoutMk cId="3939436492" sldId="2147483739"/>
              <ac:spMk id="22" creationId="{23E03195-4AE6-4BE6-86A6-B4BFFF9B7D96}"/>
            </ac:spMkLst>
          </pc:spChg>
          <pc:picChg chg="mod">
            <ac:chgData name="GOEMAERE Gilles - Fermentis" userId="2ea02f18-b77e-4b22-82b9-f9f677803fb3" providerId="ADAL" clId="{CF1146C6-EC40-4B3C-B78F-B406F450E739}" dt="2021-09-24T13:12:38.289" v="24" actId="2711"/>
            <ac:picMkLst>
              <pc:docMk/>
              <pc:sldMasterMk cId="2331729170" sldId="2147483673"/>
              <pc:sldLayoutMk cId="3939436492" sldId="2147483739"/>
              <ac:picMk id="23" creationId="{95C0B0CE-EC53-401E-AAC5-EBDED618880B}"/>
            </ac:picMkLst>
          </pc:picChg>
          <pc:cxnChg chg="mod">
            <ac:chgData name="GOEMAERE Gilles - Fermentis" userId="2ea02f18-b77e-4b22-82b9-f9f677803fb3" providerId="ADAL" clId="{CF1146C6-EC40-4B3C-B78F-B406F450E739}" dt="2021-09-24T13:12:38.289" v="24" actId="2711"/>
            <ac:cxnSpMkLst>
              <pc:docMk/>
              <pc:sldMasterMk cId="2331729170" sldId="2147483673"/>
              <pc:sldLayoutMk cId="3939436492" sldId="2147483739"/>
              <ac:cxnSpMk id="6" creationId="{E244909C-138F-4800-BE86-30C067F1CCDA}"/>
            </ac:cxnSpMkLst>
          </pc:cxnChg>
        </pc:sldLayoutChg>
        <pc:sldLayoutChg chg="modSp">
          <pc:chgData name="GOEMAERE Gilles - Fermentis" userId="2ea02f18-b77e-4b22-82b9-f9f677803fb3" providerId="ADAL" clId="{CF1146C6-EC40-4B3C-B78F-B406F450E739}" dt="2021-09-24T13:12:46.357" v="25" actId="2711"/>
          <pc:sldLayoutMkLst>
            <pc:docMk/>
            <pc:sldMasterMk cId="2331729170" sldId="2147483673"/>
            <pc:sldLayoutMk cId="3634200924" sldId="2147483740"/>
          </pc:sldLayoutMkLst>
          <pc:spChg chg="mod">
            <ac:chgData name="GOEMAERE Gilles - Fermentis" userId="2ea02f18-b77e-4b22-82b9-f9f677803fb3" providerId="ADAL" clId="{CF1146C6-EC40-4B3C-B78F-B406F450E739}" dt="2021-09-24T13:12:46.357" v="25" actId="2711"/>
            <ac:spMkLst>
              <pc:docMk/>
              <pc:sldMasterMk cId="2331729170" sldId="2147483673"/>
              <pc:sldLayoutMk cId="3634200924" sldId="2147483740"/>
              <ac:spMk id="10" creationId="{3E64C3B5-291E-4F41-BAAF-F1164BEBA2E7}"/>
            </ac:spMkLst>
          </pc:spChg>
          <pc:spChg chg="mod">
            <ac:chgData name="GOEMAERE Gilles - Fermentis" userId="2ea02f18-b77e-4b22-82b9-f9f677803fb3" providerId="ADAL" clId="{CF1146C6-EC40-4B3C-B78F-B406F450E739}" dt="2021-09-24T13:12:46.357" v="25" actId="2711"/>
            <ac:spMkLst>
              <pc:docMk/>
              <pc:sldMasterMk cId="2331729170" sldId="2147483673"/>
              <pc:sldLayoutMk cId="3634200924" sldId="2147483740"/>
              <ac:spMk id="11" creationId="{E4EA9F7E-CA31-46F2-A16C-04248362BF6D}"/>
            </ac:spMkLst>
          </pc:spChg>
          <pc:spChg chg="mod">
            <ac:chgData name="GOEMAERE Gilles - Fermentis" userId="2ea02f18-b77e-4b22-82b9-f9f677803fb3" providerId="ADAL" clId="{CF1146C6-EC40-4B3C-B78F-B406F450E739}" dt="2021-09-24T13:12:46.357" v="25" actId="2711"/>
            <ac:spMkLst>
              <pc:docMk/>
              <pc:sldMasterMk cId="2331729170" sldId="2147483673"/>
              <pc:sldLayoutMk cId="3634200924" sldId="2147483740"/>
              <ac:spMk id="12" creationId="{3B9A209B-552B-404F-BB4D-AB5B5CD00167}"/>
            </ac:spMkLst>
          </pc:spChg>
          <pc:spChg chg="mod">
            <ac:chgData name="GOEMAERE Gilles - Fermentis" userId="2ea02f18-b77e-4b22-82b9-f9f677803fb3" providerId="ADAL" clId="{CF1146C6-EC40-4B3C-B78F-B406F450E739}" dt="2021-09-24T13:12:46.357" v="25" actId="2711"/>
            <ac:spMkLst>
              <pc:docMk/>
              <pc:sldMasterMk cId="2331729170" sldId="2147483673"/>
              <pc:sldLayoutMk cId="3634200924" sldId="2147483740"/>
              <ac:spMk id="13" creationId="{D84C753B-1CAA-4E0B-9A2D-F94C4501965A}"/>
            </ac:spMkLst>
          </pc:spChg>
          <pc:spChg chg="mod">
            <ac:chgData name="GOEMAERE Gilles - Fermentis" userId="2ea02f18-b77e-4b22-82b9-f9f677803fb3" providerId="ADAL" clId="{CF1146C6-EC40-4B3C-B78F-B406F450E739}" dt="2021-09-24T13:12:46.357" v="25" actId="2711"/>
            <ac:spMkLst>
              <pc:docMk/>
              <pc:sldMasterMk cId="2331729170" sldId="2147483673"/>
              <pc:sldLayoutMk cId="3634200924" sldId="2147483740"/>
              <ac:spMk id="14" creationId="{AE252B7C-FC57-4E4D-8939-0DFABEA3AA9A}"/>
            </ac:spMkLst>
          </pc:spChg>
          <pc:spChg chg="mod">
            <ac:chgData name="GOEMAERE Gilles - Fermentis" userId="2ea02f18-b77e-4b22-82b9-f9f677803fb3" providerId="ADAL" clId="{CF1146C6-EC40-4B3C-B78F-B406F450E739}" dt="2021-09-24T13:12:46.357" v="25" actId="2711"/>
            <ac:spMkLst>
              <pc:docMk/>
              <pc:sldMasterMk cId="2331729170" sldId="2147483673"/>
              <pc:sldLayoutMk cId="3634200924" sldId="2147483740"/>
              <ac:spMk id="15" creationId="{EEF0E2BF-0663-4529-8D7B-407D3185604C}"/>
            </ac:spMkLst>
          </pc:spChg>
          <pc:spChg chg="mod">
            <ac:chgData name="GOEMAERE Gilles - Fermentis" userId="2ea02f18-b77e-4b22-82b9-f9f677803fb3" providerId="ADAL" clId="{CF1146C6-EC40-4B3C-B78F-B406F450E739}" dt="2021-09-24T13:12:46.357" v="25" actId="2711"/>
            <ac:spMkLst>
              <pc:docMk/>
              <pc:sldMasterMk cId="2331729170" sldId="2147483673"/>
              <pc:sldLayoutMk cId="3634200924" sldId="2147483740"/>
              <ac:spMk id="20" creationId="{FD41885C-7E1E-4820-88A6-698E05A3F890}"/>
            </ac:spMkLst>
          </pc:spChg>
          <pc:spChg chg="mod">
            <ac:chgData name="GOEMAERE Gilles - Fermentis" userId="2ea02f18-b77e-4b22-82b9-f9f677803fb3" providerId="ADAL" clId="{CF1146C6-EC40-4B3C-B78F-B406F450E739}" dt="2021-09-24T13:12:46.357" v="25" actId="2711"/>
            <ac:spMkLst>
              <pc:docMk/>
              <pc:sldMasterMk cId="2331729170" sldId="2147483673"/>
              <pc:sldLayoutMk cId="3634200924" sldId="2147483740"/>
              <ac:spMk id="21" creationId="{E1A83ED1-3F9B-40C9-B87C-3A31773A1BA6}"/>
            </ac:spMkLst>
          </pc:spChg>
          <pc:spChg chg="mod">
            <ac:chgData name="GOEMAERE Gilles - Fermentis" userId="2ea02f18-b77e-4b22-82b9-f9f677803fb3" providerId="ADAL" clId="{CF1146C6-EC40-4B3C-B78F-B406F450E739}" dt="2021-09-24T13:12:46.357" v="25" actId="2711"/>
            <ac:spMkLst>
              <pc:docMk/>
              <pc:sldMasterMk cId="2331729170" sldId="2147483673"/>
              <pc:sldLayoutMk cId="3634200924" sldId="2147483740"/>
              <ac:spMk id="22" creationId="{23E03195-4AE6-4BE6-86A6-B4BFFF9B7D96}"/>
            </ac:spMkLst>
          </pc:spChg>
          <pc:picChg chg="mod">
            <ac:chgData name="GOEMAERE Gilles - Fermentis" userId="2ea02f18-b77e-4b22-82b9-f9f677803fb3" providerId="ADAL" clId="{CF1146C6-EC40-4B3C-B78F-B406F450E739}" dt="2021-09-24T13:12:46.357" v="25" actId="2711"/>
            <ac:picMkLst>
              <pc:docMk/>
              <pc:sldMasterMk cId="2331729170" sldId="2147483673"/>
              <pc:sldLayoutMk cId="3634200924" sldId="2147483740"/>
              <ac:picMk id="23" creationId="{95C0B0CE-EC53-401E-AAC5-EBDED618880B}"/>
            </ac:picMkLst>
          </pc:picChg>
          <pc:cxnChg chg="mod">
            <ac:chgData name="GOEMAERE Gilles - Fermentis" userId="2ea02f18-b77e-4b22-82b9-f9f677803fb3" providerId="ADAL" clId="{CF1146C6-EC40-4B3C-B78F-B406F450E739}" dt="2021-09-24T13:12:46.357" v="25" actId="2711"/>
            <ac:cxnSpMkLst>
              <pc:docMk/>
              <pc:sldMasterMk cId="2331729170" sldId="2147483673"/>
              <pc:sldLayoutMk cId="3634200924" sldId="2147483740"/>
              <ac:cxnSpMk id="6" creationId="{E244909C-138F-4800-BE86-30C067F1CCDA}"/>
            </ac:cxnSpMkLst>
          </pc:cxnChg>
        </pc:sldLayoutChg>
        <pc:sldLayoutChg chg="modSp">
          <pc:chgData name="GOEMAERE Gilles - Fermentis" userId="2ea02f18-b77e-4b22-82b9-f9f677803fb3" providerId="ADAL" clId="{CF1146C6-EC40-4B3C-B78F-B406F450E739}" dt="2021-09-24T13:11:39.915" v="19" actId="2711"/>
          <pc:sldLayoutMkLst>
            <pc:docMk/>
            <pc:sldMasterMk cId="2331729170" sldId="2147483673"/>
            <pc:sldLayoutMk cId="1919375576" sldId="2147483752"/>
          </pc:sldLayoutMkLst>
          <pc:spChg chg="mod">
            <ac:chgData name="GOEMAERE Gilles - Fermentis" userId="2ea02f18-b77e-4b22-82b9-f9f677803fb3" providerId="ADAL" clId="{CF1146C6-EC40-4B3C-B78F-B406F450E739}" dt="2021-09-24T13:11:39.915" v="19" actId="2711"/>
            <ac:spMkLst>
              <pc:docMk/>
              <pc:sldMasterMk cId="2331729170" sldId="2147483673"/>
              <pc:sldLayoutMk cId="1919375576" sldId="2147483752"/>
              <ac:spMk id="32" creationId="{EF74D2DC-155D-4EFC-A78B-FCE7B7612239}"/>
            </ac:spMkLst>
          </pc:spChg>
          <pc:spChg chg="mod">
            <ac:chgData name="GOEMAERE Gilles - Fermentis" userId="2ea02f18-b77e-4b22-82b9-f9f677803fb3" providerId="ADAL" clId="{CF1146C6-EC40-4B3C-B78F-B406F450E739}" dt="2021-09-24T13:11:31.997" v="18" actId="2711"/>
            <ac:spMkLst>
              <pc:docMk/>
              <pc:sldMasterMk cId="2331729170" sldId="2147483673"/>
              <pc:sldLayoutMk cId="1919375576" sldId="2147483752"/>
              <ac:spMk id="36" creationId="{3AFEA507-FDEE-4657-8672-DB8E4DFBAE3D}"/>
            </ac:spMkLst>
          </pc:spChg>
          <pc:spChg chg="mod">
            <ac:chgData name="GOEMAERE Gilles - Fermentis" userId="2ea02f18-b77e-4b22-82b9-f9f677803fb3" providerId="ADAL" clId="{CF1146C6-EC40-4B3C-B78F-B406F450E739}" dt="2021-09-24T13:11:39.915" v="19" actId="2711"/>
            <ac:spMkLst>
              <pc:docMk/>
              <pc:sldMasterMk cId="2331729170" sldId="2147483673"/>
              <pc:sldLayoutMk cId="1919375576" sldId="2147483752"/>
              <ac:spMk id="41" creationId="{E77E3A7F-023A-4D9B-9680-D96C8B9DB6B8}"/>
            </ac:spMkLst>
          </pc:spChg>
          <pc:spChg chg="mod">
            <ac:chgData name="GOEMAERE Gilles - Fermentis" userId="2ea02f18-b77e-4b22-82b9-f9f677803fb3" providerId="ADAL" clId="{CF1146C6-EC40-4B3C-B78F-B406F450E739}" dt="2021-09-24T13:11:39.915" v="19" actId="2711"/>
            <ac:spMkLst>
              <pc:docMk/>
              <pc:sldMasterMk cId="2331729170" sldId="2147483673"/>
              <pc:sldLayoutMk cId="1919375576" sldId="2147483752"/>
              <ac:spMk id="42" creationId="{0694361D-0F73-46B4-97B4-1AB1B13AEFEB}"/>
            </ac:spMkLst>
          </pc:spChg>
          <pc:grpChg chg="mod">
            <ac:chgData name="GOEMAERE Gilles - Fermentis" userId="2ea02f18-b77e-4b22-82b9-f9f677803fb3" providerId="ADAL" clId="{CF1146C6-EC40-4B3C-B78F-B406F450E739}" dt="2021-09-24T13:11:39.915" v="19" actId="2711"/>
            <ac:grpSpMkLst>
              <pc:docMk/>
              <pc:sldMasterMk cId="2331729170" sldId="2147483673"/>
              <pc:sldLayoutMk cId="1919375576" sldId="2147483752"/>
              <ac:grpSpMk id="39" creationId="{55ED695C-8727-4D19-8638-846B9AB7692B}"/>
            </ac:grpSpMkLst>
          </pc:grpChg>
          <pc:grpChg chg="mod">
            <ac:chgData name="GOEMAERE Gilles - Fermentis" userId="2ea02f18-b77e-4b22-82b9-f9f677803fb3" providerId="ADAL" clId="{CF1146C6-EC40-4B3C-B78F-B406F450E739}" dt="2021-09-24T13:11:39.915" v="19" actId="2711"/>
            <ac:grpSpMkLst>
              <pc:docMk/>
              <pc:sldMasterMk cId="2331729170" sldId="2147483673"/>
              <pc:sldLayoutMk cId="1919375576" sldId="2147483752"/>
              <ac:grpSpMk id="49" creationId="{827662C0-05E7-4FC6-9734-634E4EECEDB3}"/>
            </ac:grpSpMkLst>
          </pc:grpChg>
          <pc:grpChg chg="mod">
            <ac:chgData name="GOEMAERE Gilles - Fermentis" userId="2ea02f18-b77e-4b22-82b9-f9f677803fb3" providerId="ADAL" clId="{CF1146C6-EC40-4B3C-B78F-B406F450E739}" dt="2021-09-24T13:11:39.915" v="19" actId="2711"/>
            <ac:grpSpMkLst>
              <pc:docMk/>
              <pc:sldMasterMk cId="2331729170" sldId="2147483673"/>
              <pc:sldLayoutMk cId="1919375576" sldId="2147483752"/>
              <ac:grpSpMk id="52" creationId="{1154CF28-00D9-4539-9C10-D82B45D9B6D0}"/>
            </ac:grpSpMkLst>
          </pc:grpChg>
          <pc:picChg chg="mod">
            <ac:chgData name="GOEMAERE Gilles - Fermentis" userId="2ea02f18-b77e-4b22-82b9-f9f677803fb3" providerId="ADAL" clId="{CF1146C6-EC40-4B3C-B78F-B406F450E739}" dt="2021-09-24T13:11:39.915" v="19" actId="2711"/>
            <ac:picMkLst>
              <pc:docMk/>
              <pc:sldMasterMk cId="2331729170" sldId="2147483673"/>
              <pc:sldLayoutMk cId="1919375576" sldId="2147483752"/>
              <ac:picMk id="37" creationId="{8CBA3F4B-67C0-419F-B760-B2E26CBE95F7}"/>
            </ac:picMkLst>
          </pc:picChg>
        </pc:sldLayoutChg>
        <pc:sldLayoutChg chg="modSp">
          <pc:chgData name="GOEMAERE Gilles - Fermentis" userId="2ea02f18-b77e-4b22-82b9-f9f677803fb3" providerId="ADAL" clId="{CF1146C6-EC40-4B3C-B78F-B406F450E739}" dt="2021-09-24T13:11:46.341" v="20" actId="2711"/>
          <pc:sldLayoutMkLst>
            <pc:docMk/>
            <pc:sldMasterMk cId="2331729170" sldId="2147483673"/>
            <pc:sldLayoutMk cId="1848369389" sldId="2147483753"/>
          </pc:sldLayoutMkLst>
          <pc:spChg chg="mod">
            <ac:chgData name="GOEMAERE Gilles - Fermentis" userId="2ea02f18-b77e-4b22-82b9-f9f677803fb3" providerId="ADAL" clId="{CF1146C6-EC40-4B3C-B78F-B406F450E739}" dt="2021-09-24T13:11:46.341" v="20" actId="2711"/>
            <ac:spMkLst>
              <pc:docMk/>
              <pc:sldMasterMk cId="2331729170" sldId="2147483673"/>
              <pc:sldLayoutMk cId="1848369389" sldId="2147483753"/>
              <ac:spMk id="32" creationId="{EF74D2DC-155D-4EFC-A78B-FCE7B7612239}"/>
            </ac:spMkLst>
          </pc:spChg>
          <pc:spChg chg="mod">
            <ac:chgData name="GOEMAERE Gilles - Fermentis" userId="2ea02f18-b77e-4b22-82b9-f9f677803fb3" providerId="ADAL" clId="{CF1146C6-EC40-4B3C-B78F-B406F450E739}" dt="2021-09-24T13:11:46.341" v="20" actId="2711"/>
            <ac:spMkLst>
              <pc:docMk/>
              <pc:sldMasterMk cId="2331729170" sldId="2147483673"/>
              <pc:sldLayoutMk cId="1848369389" sldId="2147483753"/>
              <ac:spMk id="41" creationId="{E77E3A7F-023A-4D9B-9680-D96C8B9DB6B8}"/>
            </ac:spMkLst>
          </pc:spChg>
          <pc:spChg chg="mod">
            <ac:chgData name="GOEMAERE Gilles - Fermentis" userId="2ea02f18-b77e-4b22-82b9-f9f677803fb3" providerId="ADAL" clId="{CF1146C6-EC40-4B3C-B78F-B406F450E739}" dt="2021-09-24T13:11:46.341" v="20" actId="2711"/>
            <ac:spMkLst>
              <pc:docMk/>
              <pc:sldMasterMk cId="2331729170" sldId="2147483673"/>
              <pc:sldLayoutMk cId="1848369389" sldId="2147483753"/>
              <ac:spMk id="42" creationId="{0694361D-0F73-46B4-97B4-1AB1B13AEFEB}"/>
            </ac:spMkLst>
          </pc:spChg>
          <pc:spChg chg="mod">
            <ac:chgData name="GOEMAERE Gilles - Fermentis" userId="2ea02f18-b77e-4b22-82b9-f9f677803fb3" providerId="ADAL" clId="{CF1146C6-EC40-4B3C-B78F-B406F450E739}" dt="2021-09-24T13:11:46.341" v="20" actId="2711"/>
            <ac:spMkLst>
              <pc:docMk/>
              <pc:sldMasterMk cId="2331729170" sldId="2147483673"/>
              <pc:sldLayoutMk cId="1848369389" sldId="2147483753"/>
              <ac:spMk id="43" creationId="{37242170-B43B-459D-95C2-E9E6FD433476}"/>
            </ac:spMkLst>
          </pc:spChg>
          <pc:grpChg chg="mod">
            <ac:chgData name="GOEMAERE Gilles - Fermentis" userId="2ea02f18-b77e-4b22-82b9-f9f677803fb3" providerId="ADAL" clId="{CF1146C6-EC40-4B3C-B78F-B406F450E739}" dt="2021-09-24T13:11:46.341" v="20" actId="2711"/>
            <ac:grpSpMkLst>
              <pc:docMk/>
              <pc:sldMasterMk cId="2331729170" sldId="2147483673"/>
              <pc:sldLayoutMk cId="1848369389" sldId="2147483753"/>
              <ac:grpSpMk id="39" creationId="{55ED695C-8727-4D19-8638-846B9AB7692B}"/>
            </ac:grpSpMkLst>
          </pc:grpChg>
          <pc:grpChg chg="mod">
            <ac:chgData name="GOEMAERE Gilles - Fermentis" userId="2ea02f18-b77e-4b22-82b9-f9f677803fb3" providerId="ADAL" clId="{CF1146C6-EC40-4B3C-B78F-B406F450E739}" dt="2021-09-24T13:11:46.341" v="20" actId="2711"/>
            <ac:grpSpMkLst>
              <pc:docMk/>
              <pc:sldMasterMk cId="2331729170" sldId="2147483673"/>
              <pc:sldLayoutMk cId="1848369389" sldId="2147483753"/>
              <ac:grpSpMk id="49" creationId="{827662C0-05E7-4FC6-9734-634E4EECEDB3}"/>
            </ac:grpSpMkLst>
          </pc:grpChg>
          <pc:grpChg chg="mod">
            <ac:chgData name="GOEMAERE Gilles - Fermentis" userId="2ea02f18-b77e-4b22-82b9-f9f677803fb3" providerId="ADAL" clId="{CF1146C6-EC40-4B3C-B78F-B406F450E739}" dt="2021-09-24T13:11:46.341" v="20" actId="2711"/>
            <ac:grpSpMkLst>
              <pc:docMk/>
              <pc:sldMasterMk cId="2331729170" sldId="2147483673"/>
              <pc:sldLayoutMk cId="1848369389" sldId="2147483753"/>
              <ac:grpSpMk id="52" creationId="{1154CF28-00D9-4539-9C10-D82B45D9B6D0}"/>
            </ac:grpSpMkLst>
          </pc:grpChg>
          <pc:grpChg chg="mod">
            <ac:chgData name="GOEMAERE Gilles - Fermentis" userId="2ea02f18-b77e-4b22-82b9-f9f677803fb3" providerId="ADAL" clId="{CF1146C6-EC40-4B3C-B78F-B406F450E739}" dt="2021-09-24T13:11:46.341" v="20" actId="2711"/>
            <ac:grpSpMkLst>
              <pc:docMk/>
              <pc:sldMasterMk cId="2331729170" sldId="2147483673"/>
              <pc:sldLayoutMk cId="1848369389" sldId="2147483753"/>
              <ac:grpSpMk id="55" creationId="{CD2B9AE2-0CB1-4BA9-B5C1-EE3E982C523D}"/>
            </ac:grpSpMkLst>
          </pc:grpChg>
        </pc:sldLayoutChg>
        <pc:sldLayoutChg chg="modSp">
          <pc:chgData name="GOEMAERE Gilles - Fermentis" userId="2ea02f18-b77e-4b22-82b9-f9f677803fb3" providerId="ADAL" clId="{CF1146C6-EC40-4B3C-B78F-B406F450E739}" dt="2021-09-24T13:11:52.130" v="21" actId="2711"/>
          <pc:sldLayoutMkLst>
            <pc:docMk/>
            <pc:sldMasterMk cId="2331729170" sldId="2147483673"/>
            <pc:sldLayoutMk cId="1953709201" sldId="2147483754"/>
          </pc:sldLayoutMkLst>
          <pc:spChg chg="mod">
            <ac:chgData name="GOEMAERE Gilles - Fermentis" userId="2ea02f18-b77e-4b22-82b9-f9f677803fb3" providerId="ADAL" clId="{CF1146C6-EC40-4B3C-B78F-B406F450E739}" dt="2021-09-24T13:11:52.130" v="21" actId="2711"/>
            <ac:spMkLst>
              <pc:docMk/>
              <pc:sldMasterMk cId="2331729170" sldId="2147483673"/>
              <pc:sldLayoutMk cId="1953709201" sldId="2147483754"/>
              <ac:spMk id="32" creationId="{EF74D2DC-155D-4EFC-A78B-FCE7B7612239}"/>
            </ac:spMkLst>
          </pc:spChg>
          <pc:spChg chg="mod">
            <ac:chgData name="GOEMAERE Gilles - Fermentis" userId="2ea02f18-b77e-4b22-82b9-f9f677803fb3" providerId="ADAL" clId="{CF1146C6-EC40-4B3C-B78F-B406F450E739}" dt="2021-09-24T13:11:52.130" v="21" actId="2711"/>
            <ac:spMkLst>
              <pc:docMk/>
              <pc:sldMasterMk cId="2331729170" sldId="2147483673"/>
              <pc:sldLayoutMk cId="1953709201" sldId="2147483754"/>
              <ac:spMk id="40" creationId="{D3A04289-475C-4AE6-B751-80908C858810}"/>
            </ac:spMkLst>
          </pc:spChg>
          <pc:spChg chg="mod">
            <ac:chgData name="GOEMAERE Gilles - Fermentis" userId="2ea02f18-b77e-4b22-82b9-f9f677803fb3" providerId="ADAL" clId="{CF1146C6-EC40-4B3C-B78F-B406F450E739}" dt="2021-09-24T13:11:52.130" v="21" actId="2711"/>
            <ac:spMkLst>
              <pc:docMk/>
              <pc:sldMasterMk cId="2331729170" sldId="2147483673"/>
              <pc:sldLayoutMk cId="1953709201" sldId="2147483754"/>
              <ac:spMk id="41" creationId="{E77E3A7F-023A-4D9B-9680-D96C8B9DB6B8}"/>
            </ac:spMkLst>
          </pc:spChg>
          <pc:spChg chg="mod">
            <ac:chgData name="GOEMAERE Gilles - Fermentis" userId="2ea02f18-b77e-4b22-82b9-f9f677803fb3" providerId="ADAL" clId="{CF1146C6-EC40-4B3C-B78F-B406F450E739}" dt="2021-09-24T13:11:52.130" v="21" actId="2711"/>
            <ac:spMkLst>
              <pc:docMk/>
              <pc:sldMasterMk cId="2331729170" sldId="2147483673"/>
              <pc:sldLayoutMk cId="1953709201" sldId="2147483754"/>
              <ac:spMk id="42" creationId="{0694361D-0F73-46B4-97B4-1AB1B13AEFEB}"/>
            </ac:spMkLst>
          </pc:spChg>
          <pc:spChg chg="mod">
            <ac:chgData name="GOEMAERE Gilles - Fermentis" userId="2ea02f18-b77e-4b22-82b9-f9f677803fb3" providerId="ADAL" clId="{CF1146C6-EC40-4B3C-B78F-B406F450E739}" dt="2021-09-24T13:11:52.130" v="21" actId="2711"/>
            <ac:spMkLst>
              <pc:docMk/>
              <pc:sldMasterMk cId="2331729170" sldId="2147483673"/>
              <pc:sldLayoutMk cId="1953709201" sldId="2147483754"/>
              <ac:spMk id="44" creationId="{2FC65083-C06A-4760-9AC5-326B5EE2DC6B}"/>
            </ac:spMkLst>
          </pc:spChg>
          <pc:spChg chg="mod">
            <ac:chgData name="GOEMAERE Gilles - Fermentis" userId="2ea02f18-b77e-4b22-82b9-f9f677803fb3" providerId="ADAL" clId="{CF1146C6-EC40-4B3C-B78F-B406F450E739}" dt="2021-09-24T13:11:52.130" v="21" actId="2711"/>
            <ac:spMkLst>
              <pc:docMk/>
              <pc:sldMasterMk cId="2331729170" sldId="2147483673"/>
              <pc:sldLayoutMk cId="1953709201" sldId="2147483754"/>
              <ac:spMk id="45" creationId="{7A8368A1-2B8C-4551-8261-EF443FE44663}"/>
            </ac:spMkLst>
          </pc:spChg>
          <pc:grpChg chg="mod">
            <ac:chgData name="GOEMAERE Gilles - Fermentis" userId="2ea02f18-b77e-4b22-82b9-f9f677803fb3" providerId="ADAL" clId="{CF1146C6-EC40-4B3C-B78F-B406F450E739}" dt="2021-09-24T13:11:52.130" v="21" actId="2711"/>
            <ac:grpSpMkLst>
              <pc:docMk/>
              <pc:sldMasterMk cId="2331729170" sldId="2147483673"/>
              <pc:sldLayoutMk cId="1953709201" sldId="2147483754"/>
              <ac:grpSpMk id="39" creationId="{55ED695C-8727-4D19-8638-846B9AB7692B}"/>
            </ac:grpSpMkLst>
          </pc:grpChg>
          <pc:grpChg chg="mod">
            <ac:chgData name="GOEMAERE Gilles - Fermentis" userId="2ea02f18-b77e-4b22-82b9-f9f677803fb3" providerId="ADAL" clId="{CF1146C6-EC40-4B3C-B78F-B406F450E739}" dt="2021-09-24T13:11:52.130" v="21" actId="2711"/>
            <ac:grpSpMkLst>
              <pc:docMk/>
              <pc:sldMasterMk cId="2331729170" sldId="2147483673"/>
              <pc:sldLayoutMk cId="1953709201" sldId="2147483754"/>
              <ac:grpSpMk id="49" creationId="{827662C0-05E7-4FC6-9734-634E4EECEDB3}"/>
            </ac:grpSpMkLst>
          </pc:grpChg>
          <pc:grpChg chg="mod">
            <ac:chgData name="GOEMAERE Gilles - Fermentis" userId="2ea02f18-b77e-4b22-82b9-f9f677803fb3" providerId="ADAL" clId="{CF1146C6-EC40-4B3C-B78F-B406F450E739}" dt="2021-09-24T13:11:52.130" v="21" actId="2711"/>
            <ac:grpSpMkLst>
              <pc:docMk/>
              <pc:sldMasterMk cId="2331729170" sldId="2147483673"/>
              <pc:sldLayoutMk cId="1953709201" sldId="2147483754"/>
              <ac:grpSpMk id="52" creationId="{1154CF28-00D9-4539-9C10-D82B45D9B6D0}"/>
            </ac:grpSpMkLst>
          </pc:grpChg>
          <pc:grpChg chg="mod">
            <ac:chgData name="GOEMAERE Gilles - Fermentis" userId="2ea02f18-b77e-4b22-82b9-f9f677803fb3" providerId="ADAL" clId="{CF1146C6-EC40-4B3C-B78F-B406F450E739}" dt="2021-09-24T13:11:52.130" v="21" actId="2711"/>
            <ac:grpSpMkLst>
              <pc:docMk/>
              <pc:sldMasterMk cId="2331729170" sldId="2147483673"/>
              <pc:sldLayoutMk cId="1953709201" sldId="2147483754"/>
              <ac:grpSpMk id="58" creationId="{2BFC4001-240F-48E1-9C73-B19B635A4558}"/>
            </ac:grpSpMkLst>
          </pc:grpChg>
          <pc:grpChg chg="mod">
            <ac:chgData name="GOEMAERE Gilles - Fermentis" userId="2ea02f18-b77e-4b22-82b9-f9f677803fb3" providerId="ADAL" clId="{CF1146C6-EC40-4B3C-B78F-B406F450E739}" dt="2021-09-24T13:11:52.130" v="21" actId="2711"/>
            <ac:grpSpMkLst>
              <pc:docMk/>
              <pc:sldMasterMk cId="2331729170" sldId="2147483673"/>
              <pc:sldLayoutMk cId="1953709201" sldId="2147483754"/>
              <ac:grpSpMk id="61" creationId="{F729F96F-9451-44AD-A348-687CD041A54C}"/>
            </ac:grpSpMkLst>
          </pc:grpChg>
          <pc:grpChg chg="mod">
            <ac:chgData name="GOEMAERE Gilles - Fermentis" userId="2ea02f18-b77e-4b22-82b9-f9f677803fb3" providerId="ADAL" clId="{CF1146C6-EC40-4B3C-B78F-B406F450E739}" dt="2021-09-24T13:11:52.130" v="21" actId="2711"/>
            <ac:grpSpMkLst>
              <pc:docMk/>
              <pc:sldMasterMk cId="2331729170" sldId="2147483673"/>
              <pc:sldLayoutMk cId="1953709201" sldId="2147483754"/>
              <ac:grpSpMk id="64" creationId="{9E947930-CADC-4632-90C3-37925509DFF9}"/>
            </ac:grpSpMkLst>
          </pc:grpChg>
        </pc:sldLayoutChg>
        <pc:sldLayoutChg chg="modSp">
          <pc:chgData name="GOEMAERE Gilles - Fermentis" userId="2ea02f18-b77e-4b22-82b9-f9f677803fb3" providerId="ADAL" clId="{CF1146C6-EC40-4B3C-B78F-B406F450E739}" dt="2021-09-24T13:12:01.544" v="22" actId="2711"/>
          <pc:sldLayoutMkLst>
            <pc:docMk/>
            <pc:sldMasterMk cId="2331729170" sldId="2147483673"/>
            <pc:sldLayoutMk cId="259845509" sldId="2147483755"/>
          </pc:sldLayoutMkLst>
          <pc:spChg chg="mod">
            <ac:chgData name="GOEMAERE Gilles - Fermentis" userId="2ea02f18-b77e-4b22-82b9-f9f677803fb3" providerId="ADAL" clId="{CF1146C6-EC40-4B3C-B78F-B406F450E739}" dt="2021-09-24T13:12:01.544" v="22" actId="2711"/>
            <ac:spMkLst>
              <pc:docMk/>
              <pc:sldMasterMk cId="2331729170" sldId="2147483673"/>
              <pc:sldLayoutMk cId="259845509" sldId="2147483755"/>
              <ac:spMk id="32" creationId="{EF74D2DC-155D-4EFC-A78B-FCE7B7612239}"/>
            </ac:spMkLst>
          </pc:spChg>
          <pc:spChg chg="mod">
            <ac:chgData name="GOEMAERE Gilles - Fermentis" userId="2ea02f18-b77e-4b22-82b9-f9f677803fb3" providerId="ADAL" clId="{CF1146C6-EC40-4B3C-B78F-B406F450E739}" dt="2021-09-24T13:12:01.544" v="22" actId="2711"/>
            <ac:spMkLst>
              <pc:docMk/>
              <pc:sldMasterMk cId="2331729170" sldId="2147483673"/>
              <pc:sldLayoutMk cId="259845509" sldId="2147483755"/>
              <ac:spMk id="40" creationId="{D3A04289-475C-4AE6-B751-80908C858810}"/>
            </ac:spMkLst>
          </pc:spChg>
          <pc:spChg chg="mod">
            <ac:chgData name="GOEMAERE Gilles - Fermentis" userId="2ea02f18-b77e-4b22-82b9-f9f677803fb3" providerId="ADAL" clId="{CF1146C6-EC40-4B3C-B78F-B406F450E739}" dt="2021-09-24T13:12:01.544" v="22" actId="2711"/>
            <ac:spMkLst>
              <pc:docMk/>
              <pc:sldMasterMk cId="2331729170" sldId="2147483673"/>
              <pc:sldLayoutMk cId="259845509" sldId="2147483755"/>
              <ac:spMk id="41" creationId="{E77E3A7F-023A-4D9B-9680-D96C8B9DB6B8}"/>
            </ac:spMkLst>
          </pc:spChg>
          <pc:spChg chg="mod">
            <ac:chgData name="GOEMAERE Gilles - Fermentis" userId="2ea02f18-b77e-4b22-82b9-f9f677803fb3" providerId="ADAL" clId="{CF1146C6-EC40-4B3C-B78F-B406F450E739}" dt="2021-09-24T13:12:01.544" v="22" actId="2711"/>
            <ac:spMkLst>
              <pc:docMk/>
              <pc:sldMasterMk cId="2331729170" sldId="2147483673"/>
              <pc:sldLayoutMk cId="259845509" sldId="2147483755"/>
              <ac:spMk id="42" creationId="{0694361D-0F73-46B4-97B4-1AB1B13AEFEB}"/>
            </ac:spMkLst>
          </pc:spChg>
          <pc:spChg chg="mod">
            <ac:chgData name="GOEMAERE Gilles - Fermentis" userId="2ea02f18-b77e-4b22-82b9-f9f677803fb3" providerId="ADAL" clId="{CF1146C6-EC40-4B3C-B78F-B406F450E739}" dt="2021-09-24T13:12:01.544" v="22" actId="2711"/>
            <ac:spMkLst>
              <pc:docMk/>
              <pc:sldMasterMk cId="2331729170" sldId="2147483673"/>
              <pc:sldLayoutMk cId="259845509" sldId="2147483755"/>
              <ac:spMk id="43" creationId="{37242170-B43B-459D-95C2-E9E6FD433476}"/>
            </ac:spMkLst>
          </pc:spChg>
          <pc:spChg chg="mod">
            <ac:chgData name="GOEMAERE Gilles - Fermentis" userId="2ea02f18-b77e-4b22-82b9-f9f677803fb3" providerId="ADAL" clId="{CF1146C6-EC40-4B3C-B78F-B406F450E739}" dt="2021-09-24T13:12:01.544" v="22" actId="2711"/>
            <ac:spMkLst>
              <pc:docMk/>
              <pc:sldMasterMk cId="2331729170" sldId="2147483673"/>
              <pc:sldLayoutMk cId="259845509" sldId="2147483755"/>
              <ac:spMk id="44" creationId="{2FC65083-C06A-4760-9AC5-326B5EE2DC6B}"/>
            </ac:spMkLst>
          </pc:spChg>
          <pc:spChg chg="mod">
            <ac:chgData name="GOEMAERE Gilles - Fermentis" userId="2ea02f18-b77e-4b22-82b9-f9f677803fb3" providerId="ADAL" clId="{CF1146C6-EC40-4B3C-B78F-B406F450E739}" dt="2021-09-24T13:12:01.544" v="22" actId="2711"/>
            <ac:spMkLst>
              <pc:docMk/>
              <pc:sldMasterMk cId="2331729170" sldId="2147483673"/>
              <pc:sldLayoutMk cId="259845509" sldId="2147483755"/>
              <ac:spMk id="45" creationId="{7A8368A1-2B8C-4551-8261-EF443FE44663}"/>
            </ac:spMkLst>
          </pc:spChg>
          <pc:spChg chg="mod">
            <ac:chgData name="GOEMAERE Gilles - Fermentis" userId="2ea02f18-b77e-4b22-82b9-f9f677803fb3" providerId="ADAL" clId="{CF1146C6-EC40-4B3C-B78F-B406F450E739}" dt="2021-09-24T13:12:01.544" v="22" actId="2711"/>
            <ac:spMkLst>
              <pc:docMk/>
              <pc:sldMasterMk cId="2331729170" sldId="2147483673"/>
              <pc:sldLayoutMk cId="259845509" sldId="2147483755"/>
              <ac:spMk id="46" creationId="{09842F71-EBB0-41AF-BADD-4673D0B41557}"/>
            </ac:spMkLst>
          </pc:spChg>
          <pc:grpChg chg="mod">
            <ac:chgData name="GOEMAERE Gilles - Fermentis" userId="2ea02f18-b77e-4b22-82b9-f9f677803fb3" providerId="ADAL" clId="{CF1146C6-EC40-4B3C-B78F-B406F450E739}" dt="2021-09-24T13:12:01.544" v="22" actId="2711"/>
            <ac:grpSpMkLst>
              <pc:docMk/>
              <pc:sldMasterMk cId="2331729170" sldId="2147483673"/>
              <pc:sldLayoutMk cId="259845509" sldId="2147483755"/>
              <ac:grpSpMk id="39" creationId="{55ED695C-8727-4D19-8638-846B9AB7692B}"/>
            </ac:grpSpMkLst>
          </pc:grpChg>
          <pc:grpChg chg="mod">
            <ac:chgData name="GOEMAERE Gilles - Fermentis" userId="2ea02f18-b77e-4b22-82b9-f9f677803fb3" providerId="ADAL" clId="{CF1146C6-EC40-4B3C-B78F-B406F450E739}" dt="2021-09-24T13:12:01.544" v="22" actId="2711"/>
            <ac:grpSpMkLst>
              <pc:docMk/>
              <pc:sldMasterMk cId="2331729170" sldId="2147483673"/>
              <pc:sldLayoutMk cId="259845509" sldId="2147483755"/>
              <ac:grpSpMk id="49" creationId="{827662C0-05E7-4FC6-9734-634E4EECEDB3}"/>
            </ac:grpSpMkLst>
          </pc:grpChg>
          <pc:grpChg chg="mod">
            <ac:chgData name="GOEMAERE Gilles - Fermentis" userId="2ea02f18-b77e-4b22-82b9-f9f677803fb3" providerId="ADAL" clId="{CF1146C6-EC40-4B3C-B78F-B406F450E739}" dt="2021-09-24T13:12:01.544" v="22" actId="2711"/>
            <ac:grpSpMkLst>
              <pc:docMk/>
              <pc:sldMasterMk cId="2331729170" sldId="2147483673"/>
              <pc:sldLayoutMk cId="259845509" sldId="2147483755"/>
              <ac:grpSpMk id="52" creationId="{1154CF28-00D9-4539-9C10-D82B45D9B6D0}"/>
            </ac:grpSpMkLst>
          </pc:grpChg>
          <pc:grpChg chg="mod">
            <ac:chgData name="GOEMAERE Gilles - Fermentis" userId="2ea02f18-b77e-4b22-82b9-f9f677803fb3" providerId="ADAL" clId="{CF1146C6-EC40-4B3C-B78F-B406F450E739}" dt="2021-09-24T13:12:01.544" v="22" actId="2711"/>
            <ac:grpSpMkLst>
              <pc:docMk/>
              <pc:sldMasterMk cId="2331729170" sldId="2147483673"/>
              <pc:sldLayoutMk cId="259845509" sldId="2147483755"/>
              <ac:grpSpMk id="55" creationId="{CD2B9AE2-0CB1-4BA9-B5C1-EE3E982C523D}"/>
            </ac:grpSpMkLst>
          </pc:grpChg>
          <pc:grpChg chg="mod">
            <ac:chgData name="GOEMAERE Gilles - Fermentis" userId="2ea02f18-b77e-4b22-82b9-f9f677803fb3" providerId="ADAL" clId="{CF1146C6-EC40-4B3C-B78F-B406F450E739}" dt="2021-09-24T13:12:01.544" v="22" actId="2711"/>
            <ac:grpSpMkLst>
              <pc:docMk/>
              <pc:sldMasterMk cId="2331729170" sldId="2147483673"/>
              <pc:sldLayoutMk cId="259845509" sldId="2147483755"/>
              <ac:grpSpMk id="58" creationId="{2BFC4001-240F-48E1-9C73-B19B635A4558}"/>
            </ac:grpSpMkLst>
          </pc:grpChg>
          <pc:grpChg chg="mod">
            <ac:chgData name="GOEMAERE Gilles - Fermentis" userId="2ea02f18-b77e-4b22-82b9-f9f677803fb3" providerId="ADAL" clId="{CF1146C6-EC40-4B3C-B78F-B406F450E739}" dt="2021-09-24T13:12:01.544" v="22" actId="2711"/>
            <ac:grpSpMkLst>
              <pc:docMk/>
              <pc:sldMasterMk cId="2331729170" sldId="2147483673"/>
              <pc:sldLayoutMk cId="259845509" sldId="2147483755"/>
              <ac:grpSpMk id="61" creationId="{F729F96F-9451-44AD-A348-687CD041A54C}"/>
            </ac:grpSpMkLst>
          </pc:grpChg>
          <pc:grpChg chg="mod">
            <ac:chgData name="GOEMAERE Gilles - Fermentis" userId="2ea02f18-b77e-4b22-82b9-f9f677803fb3" providerId="ADAL" clId="{CF1146C6-EC40-4B3C-B78F-B406F450E739}" dt="2021-09-24T13:12:01.544" v="22" actId="2711"/>
            <ac:grpSpMkLst>
              <pc:docMk/>
              <pc:sldMasterMk cId="2331729170" sldId="2147483673"/>
              <pc:sldLayoutMk cId="259845509" sldId="2147483755"/>
              <ac:grpSpMk id="64" creationId="{9E947930-CADC-4632-90C3-37925509DFF9}"/>
            </ac:grpSpMkLst>
          </pc:grpChg>
          <pc:grpChg chg="mod">
            <ac:chgData name="GOEMAERE Gilles - Fermentis" userId="2ea02f18-b77e-4b22-82b9-f9f677803fb3" providerId="ADAL" clId="{CF1146C6-EC40-4B3C-B78F-B406F450E739}" dt="2021-09-24T13:12:01.544" v="22" actId="2711"/>
            <ac:grpSpMkLst>
              <pc:docMk/>
              <pc:sldMasterMk cId="2331729170" sldId="2147483673"/>
              <pc:sldLayoutMk cId="259845509" sldId="2147483755"/>
              <ac:grpSpMk id="67" creationId="{FE1CD2EE-FD1A-4470-B06A-7849AE3BF178}"/>
            </ac:grpSpMkLst>
          </pc:grpChg>
        </pc:sldLayoutChg>
      </pc:sldMasterChg>
      <pc:sldMasterChg chg="modSldLayout">
        <pc:chgData name="GOEMAERE Gilles - Fermentis" userId="2ea02f18-b77e-4b22-82b9-f9f677803fb3" providerId="ADAL" clId="{CF1146C6-EC40-4B3C-B78F-B406F450E739}" dt="2021-09-24T13:12:55.265" v="26" actId="2711"/>
        <pc:sldMasterMkLst>
          <pc:docMk/>
          <pc:sldMasterMk cId="2676981744" sldId="2147483683"/>
        </pc:sldMasterMkLst>
        <pc:sldLayoutChg chg="modSp">
          <pc:chgData name="GOEMAERE Gilles - Fermentis" userId="2ea02f18-b77e-4b22-82b9-f9f677803fb3" providerId="ADAL" clId="{CF1146C6-EC40-4B3C-B78F-B406F450E739}" dt="2021-09-24T13:12:55.265" v="26" actId="2711"/>
          <pc:sldLayoutMkLst>
            <pc:docMk/>
            <pc:sldMasterMk cId="2676981744" sldId="2147483683"/>
            <pc:sldLayoutMk cId="878210647" sldId="2147483730"/>
          </pc:sldLayoutMkLst>
          <pc:spChg chg="mod">
            <ac:chgData name="GOEMAERE Gilles - Fermentis" userId="2ea02f18-b77e-4b22-82b9-f9f677803fb3" providerId="ADAL" clId="{CF1146C6-EC40-4B3C-B78F-B406F450E739}" dt="2021-09-24T13:12:55.265" v="26" actId="2711"/>
            <ac:spMkLst>
              <pc:docMk/>
              <pc:sldMasterMk cId="2676981744" sldId="2147483683"/>
              <pc:sldLayoutMk cId="878210647" sldId="2147483730"/>
              <ac:spMk id="7" creationId="{331CD390-BF99-4BF6-91CC-4FB4CBEDA968}"/>
            </ac:spMkLst>
          </pc:spChg>
        </pc:sldLayoutChg>
      </pc:sldMasterChg>
      <pc:sldMasterChg chg="modSldLayout">
        <pc:chgData name="GOEMAERE Gilles - Fermentis" userId="2ea02f18-b77e-4b22-82b9-f9f677803fb3" providerId="ADAL" clId="{CF1146C6-EC40-4B3C-B78F-B406F450E739}" dt="2021-09-24T13:18:42.415" v="61" actId="2711"/>
        <pc:sldMasterMkLst>
          <pc:docMk/>
          <pc:sldMasterMk cId="339889061" sldId="2147483693"/>
        </pc:sldMasterMkLst>
        <pc:sldLayoutChg chg="modSp">
          <pc:chgData name="GOEMAERE Gilles - Fermentis" userId="2ea02f18-b77e-4b22-82b9-f9f677803fb3" providerId="ADAL" clId="{CF1146C6-EC40-4B3C-B78F-B406F450E739}" dt="2021-09-24T13:18:25.839" v="60" actId="2711"/>
          <pc:sldLayoutMkLst>
            <pc:docMk/>
            <pc:sldMasterMk cId="339889061" sldId="2147483693"/>
            <pc:sldLayoutMk cId="3093079599" sldId="2147483744"/>
          </pc:sldLayoutMkLst>
          <pc:spChg chg="mod">
            <ac:chgData name="GOEMAERE Gilles - Fermentis" userId="2ea02f18-b77e-4b22-82b9-f9f677803fb3" providerId="ADAL" clId="{CF1146C6-EC40-4B3C-B78F-B406F450E739}" dt="2021-09-24T13:18:25.839" v="60" actId="2711"/>
            <ac:spMkLst>
              <pc:docMk/>
              <pc:sldMasterMk cId="339889061" sldId="2147483693"/>
              <pc:sldLayoutMk cId="3093079599" sldId="2147483744"/>
              <ac:spMk id="13" creationId="{34C060AE-382E-4F19-BCA0-A1CC554E57AF}"/>
            </ac:spMkLst>
          </pc:spChg>
          <pc:spChg chg="mod">
            <ac:chgData name="GOEMAERE Gilles - Fermentis" userId="2ea02f18-b77e-4b22-82b9-f9f677803fb3" providerId="ADAL" clId="{CF1146C6-EC40-4B3C-B78F-B406F450E739}" dt="2021-09-24T13:18:25.839" v="60" actId="2711"/>
            <ac:spMkLst>
              <pc:docMk/>
              <pc:sldMasterMk cId="339889061" sldId="2147483693"/>
              <pc:sldLayoutMk cId="3093079599" sldId="2147483744"/>
              <ac:spMk id="18" creationId="{2BED2BA9-4921-4A5C-9A6F-AE4F43FAF53B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8:42.415" v="61" actId="2711"/>
          <pc:sldLayoutMkLst>
            <pc:docMk/>
            <pc:sldMasterMk cId="339889061" sldId="2147483693"/>
            <pc:sldLayoutMk cId="109231361" sldId="2147483745"/>
          </pc:sldLayoutMkLst>
          <pc:spChg chg="mod">
            <ac:chgData name="GOEMAERE Gilles - Fermentis" userId="2ea02f18-b77e-4b22-82b9-f9f677803fb3" providerId="ADAL" clId="{CF1146C6-EC40-4B3C-B78F-B406F450E739}" dt="2021-09-24T13:18:42.415" v="61" actId="2711"/>
            <ac:spMkLst>
              <pc:docMk/>
              <pc:sldMasterMk cId="339889061" sldId="2147483693"/>
              <pc:sldLayoutMk cId="109231361" sldId="2147483745"/>
              <ac:spMk id="11" creationId="{6926E7CE-C78A-415B-BE3E-BFE4B8FC97F4}"/>
            </ac:spMkLst>
          </pc:spChg>
        </pc:sldLayoutChg>
      </pc:sldMasterChg>
      <pc:sldMasterChg chg="modSldLayout">
        <pc:chgData name="GOEMAERE Gilles - Fermentis" userId="2ea02f18-b77e-4b22-82b9-f9f677803fb3" providerId="ADAL" clId="{CF1146C6-EC40-4B3C-B78F-B406F450E739}" dt="2021-09-24T13:15:33.697" v="48" actId="404"/>
        <pc:sldMasterMkLst>
          <pc:docMk/>
          <pc:sldMasterMk cId="3268768077" sldId="2147483697"/>
        </pc:sldMasterMkLst>
        <pc:sldLayoutChg chg="modSp">
          <pc:chgData name="GOEMAERE Gilles - Fermentis" userId="2ea02f18-b77e-4b22-82b9-f9f677803fb3" providerId="ADAL" clId="{CF1146C6-EC40-4B3C-B78F-B406F450E739}" dt="2021-09-24T13:13:19.396" v="27" actId="2711"/>
          <pc:sldLayoutMkLst>
            <pc:docMk/>
            <pc:sldMasterMk cId="3268768077" sldId="2147483697"/>
            <pc:sldLayoutMk cId="3536472628" sldId="2147483698"/>
          </pc:sldLayoutMkLst>
          <pc:spChg chg="mod">
            <ac:chgData name="GOEMAERE Gilles - Fermentis" userId="2ea02f18-b77e-4b22-82b9-f9f677803fb3" providerId="ADAL" clId="{CF1146C6-EC40-4B3C-B78F-B406F450E739}" dt="2021-09-24T13:13:19.396" v="27" actId="2711"/>
            <ac:spMkLst>
              <pc:docMk/>
              <pc:sldMasterMk cId="3268768077" sldId="2147483697"/>
              <pc:sldLayoutMk cId="3536472628" sldId="2147483698"/>
              <ac:spMk id="6" creationId="{29AB2F21-A432-4ABE-BB34-D3F498838FA6}"/>
            </ac:spMkLst>
          </pc:spChg>
          <pc:spChg chg="mod">
            <ac:chgData name="GOEMAERE Gilles - Fermentis" userId="2ea02f18-b77e-4b22-82b9-f9f677803fb3" providerId="ADAL" clId="{CF1146C6-EC40-4B3C-B78F-B406F450E739}" dt="2021-09-24T13:13:19.396" v="27" actId="2711"/>
            <ac:spMkLst>
              <pc:docMk/>
              <pc:sldMasterMk cId="3268768077" sldId="2147483697"/>
              <pc:sldLayoutMk cId="3536472628" sldId="2147483698"/>
              <ac:spMk id="11" creationId="{157FF0AB-61A0-4CF7-BBF2-70C221E84F27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3:29.407" v="28" actId="2711"/>
          <pc:sldLayoutMkLst>
            <pc:docMk/>
            <pc:sldMasterMk cId="3268768077" sldId="2147483697"/>
            <pc:sldLayoutMk cId="2785553947" sldId="2147483699"/>
          </pc:sldLayoutMkLst>
          <pc:spChg chg="mod">
            <ac:chgData name="GOEMAERE Gilles - Fermentis" userId="2ea02f18-b77e-4b22-82b9-f9f677803fb3" providerId="ADAL" clId="{CF1146C6-EC40-4B3C-B78F-B406F450E739}" dt="2021-09-24T13:13:29.407" v="28" actId="2711"/>
            <ac:spMkLst>
              <pc:docMk/>
              <pc:sldMasterMk cId="3268768077" sldId="2147483697"/>
              <pc:sldLayoutMk cId="2785553947" sldId="2147483699"/>
              <ac:spMk id="9" creationId="{420952E4-D0C2-45F1-BBCD-720907F30263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3:47.073" v="30" actId="2711"/>
          <pc:sldLayoutMkLst>
            <pc:docMk/>
            <pc:sldMasterMk cId="3268768077" sldId="2147483697"/>
            <pc:sldLayoutMk cId="781199888" sldId="2147483700"/>
          </pc:sldLayoutMkLst>
          <pc:spChg chg="mod">
            <ac:chgData name="GOEMAERE Gilles - Fermentis" userId="2ea02f18-b77e-4b22-82b9-f9f677803fb3" providerId="ADAL" clId="{CF1146C6-EC40-4B3C-B78F-B406F450E739}" dt="2021-09-24T13:13:47.073" v="30" actId="2711"/>
            <ac:spMkLst>
              <pc:docMk/>
              <pc:sldMasterMk cId="3268768077" sldId="2147483697"/>
              <pc:sldLayoutMk cId="781199888" sldId="2147483700"/>
              <ac:spMk id="15" creationId="{C68EBFC6-AD2F-4E1F-93BB-CEFF910FA74C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3:52.169" v="31" actId="2711"/>
          <pc:sldLayoutMkLst>
            <pc:docMk/>
            <pc:sldMasterMk cId="3268768077" sldId="2147483697"/>
            <pc:sldLayoutMk cId="674879011" sldId="2147483701"/>
          </pc:sldLayoutMkLst>
          <pc:spChg chg="mod">
            <ac:chgData name="GOEMAERE Gilles - Fermentis" userId="2ea02f18-b77e-4b22-82b9-f9f677803fb3" providerId="ADAL" clId="{CF1146C6-EC40-4B3C-B78F-B406F450E739}" dt="2021-09-24T13:13:52.169" v="31" actId="2711"/>
            <ac:spMkLst>
              <pc:docMk/>
              <pc:sldMasterMk cId="3268768077" sldId="2147483697"/>
              <pc:sldLayoutMk cId="674879011" sldId="2147483701"/>
              <ac:spMk id="13" creationId="{BD6CBF5B-A466-42EB-98C0-35F55D0AF41B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4:08.728" v="33" actId="2711"/>
          <pc:sldLayoutMkLst>
            <pc:docMk/>
            <pc:sldMasterMk cId="3268768077" sldId="2147483697"/>
            <pc:sldLayoutMk cId="2059057250" sldId="2147483703"/>
          </pc:sldLayoutMkLst>
          <pc:spChg chg="mod">
            <ac:chgData name="GOEMAERE Gilles - Fermentis" userId="2ea02f18-b77e-4b22-82b9-f9f677803fb3" providerId="ADAL" clId="{CF1146C6-EC40-4B3C-B78F-B406F450E739}" dt="2021-09-24T13:14:08.728" v="33" actId="2711"/>
            <ac:spMkLst>
              <pc:docMk/>
              <pc:sldMasterMk cId="3268768077" sldId="2147483697"/>
              <pc:sldLayoutMk cId="2059057250" sldId="2147483703"/>
              <ac:spMk id="11" creationId="{157FF0AB-61A0-4CF7-BBF2-70C221E84F27}"/>
            </ac:spMkLst>
          </pc:spChg>
          <pc:spChg chg="mod">
            <ac:chgData name="GOEMAERE Gilles - Fermentis" userId="2ea02f18-b77e-4b22-82b9-f9f677803fb3" providerId="ADAL" clId="{CF1146C6-EC40-4B3C-B78F-B406F450E739}" dt="2021-09-24T13:14:08.728" v="33" actId="2711"/>
            <ac:spMkLst>
              <pc:docMk/>
              <pc:sldMasterMk cId="3268768077" sldId="2147483697"/>
              <pc:sldLayoutMk cId="2059057250" sldId="2147483703"/>
              <ac:spMk id="13" creationId="{E444510C-5667-4C14-A660-896D8070660A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4:15.506" v="34" actId="2711"/>
          <pc:sldLayoutMkLst>
            <pc:docMk/>
            <pc:sldMasterMk cId="3268768077" sldId="2147483697"/>
            <pc:sldLayoutMk cId="2233251387" sldId="2147483704"/>
          </pc:sldLayoutMkLst>
          <pc:spChg chg="mod">
            <ac:chgData name="GOEMAERE Gilles - Fermentis" userId="2ea02f18-b77e-4b22-82b9-f9f677803fb3" providerId="ADAL" clId="{CF1146C6-EC40-4B3C-B78F-B406F450E739}" dt="2021-09-24T13:14:15.506" v="34" actId="2711"/>
            <ac:spMkLst>
              <pc:docMk/>
              <pc:sldMasterMk cId="3268768077" sldId="2147483697"/>
              <pc:sldLayoutMk cId="2233251387" sldId="2147483704"/>
              <ac:spMk id="10" creationId="{377494B7-85DF-4348-93C4-A112562D9C97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4:20.731" v="35" actId="2711"/>
          <pc:sldLayoutMkLst>
            <pc:docMk/>
            <pc:sldMasterMk cId="3268768077" sldId="2147483697"/>
            <pc:sldLayoutMk cId="1773874757" sldId="2147483705"/>
          </pc:sldLayoutMkLst>
          <pc:spChg chg="mod">
            <ac:chgData name="GOEMAERE Gilles - Fermentis" userId="2ea02f18-b77e-4b22-82b9-f9f677803fb3" providerId="ADAL" clId="{CF1146C6-EC40-4B3C-B78F-B406F450E739}" dt="2021-09-24T13:14:20.731" v="35" actId="2711"/>
            <ac:spMkLst>
              <pc:docMk/>
              <pc:sldMasterMk cId="3268768077" sldId="2147483697"/>
              <pc:sldLayoutMk cId="1773874757" sldId="2147483705"/>
              <ac:spMk id="18" creationId="{C942E56C-BD2A-4A85-9F58-BBC596D9D937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4:24.868" v="36" actId="2711"/>
          <pc:sldLayoutMkLst>
            <pc:docMk/>
            <pc:sldMasterMk cId="3268768077" sldId="2147483697"/>
            <pc:sldLayoutMk cId="3393746024" sldId="2147483706"/>
          </pc:sldLayoutMkLst>
          <pc:spChg chg="mod">
            <ac:chgData name="GOEMAERE Gilles - Fermentis" userId="2ea02f18-b77e-4b22-82b9-f9f677803fb3" providerId="ADAL" clId="{CF1146C6-EC40-4B3C-B78F-B406F450E739}" dt="2021-09-24T13:14:24.868" v="36" actId="2711"/>
            <ac:spMkLst>
              <pc:docMk/>
              <pc:sldMasterMk cId="3268768077" sldId="2147483697"/>
              <pc:sldLayoutMk cId="3393746024" sldId="2147483706"/>
              <ac:spMk id="13" creationId="{FCC32EAC-0698-48AB-A3E8-730AF18D7F71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4:36.502" v="38" actId="2711"/>
          <pc:sldLayoutMkLst>
            <pc:docMk/>
            <pc:sldMasterMk cId="3268768077" sldId="2147483697"/>
            <pc:sldLayoutMk cId="3228331268" sldId="2147483708"/>
          </pc:sldLayoutMkLst>
          <pc:spChg chg="mod">
            <ac:chgData name="GOEMAERE Gilles - Fermentis" userId="2ea02f18-b77e-4b22-82b9-f9f677803fb3" providerId="ADAL" clId="{CF1146C6-EC40-4B3C-B78F-B406F450E739}" dt="2021-09-24T13:14:36.502" v="38" actId="2711"/>
            <ac:spMkLst>
              <pc:docMk/>
              <pc:sldMasterMk cId="3268768077" sldId="2147483697"/>
              <pc:sldLayoutMk cId="3228331268" sldId="2147483708"/>
              <ac:spMk id="11" creationId="{157FF0AB-61A0-4CF7-BBF2-70C221E84F27}"/>
            </ac:spMkLst>
          </pc:spChg>
          <pc:spChg chg="mod">
            <ac:chgData name="GOEMAERE Gilles - Fermentis" userId="2ea02f18-b77e-4b22-82b9-f9f677803fb3" providerId="ADAL" clId="{CF1146C6-EC40-4B3C-B78F-B406F450E739}" dt="2021-09-24T13:14:36.502" v="38" actId="2711"/>
            <ac:spMkLst>
              <pc:docMk/>
              <pc:sldMasterMk cId="3268768077" sldId="2147483697"/>
              <pc:sldLayoutMk cId="3228331268" sldId="2147483708"/>
              <ac:spMk id="14" creationId="{CCDAB941-C6D4-4B68-90F4-7BC8686CA67D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4:41.144" v="39" actId="2711"/>
          <pc:sldLayoutMkLst>
            <pc:docMk/>
            <pc:sldMasterMk cId="3268768077" sldId="2147483697"/>
            <pc:sldLayoutMk cId="713270227" sldId="2147483709"/>
          </pc:sldLayoutMkLst>
          <pc:spChg chg="mod">
            <ac:chgData name="GOEMAERE Gilles - Fermentis" userId="2ea02f18-b77e-4b22-82b9-f9f677803fb3" providerId="ADAL" clId="{CF1146C6-EC40-4B3C-B78F-B406F450E739}" dt="2021-09-24T13:14:41.144" v="39" actId="2711"/>
            <ac:spMkLst>
              <pc:docMk/>
              <pc:sldMasterMk cId="3268768077" sldId="2147483697"/>
              <pc:sldLayoutMk cId="713270227" sldId="2147483709"/>
              <ac:spMk id="10" creationId="{7894B997-6BCA-493D-972B-9B0C1E757099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4:45.609" v="40" actId="2711"/>
          <pc:sldLayoutMkLst>
            <pc:docMk/>
            <pc:sldMasterMk cId="3268768077" sldId="2147483697"/>
            <pc:sldLayoutMk cId="2562360828" sldId="2147483710"/>
          </pc:sldLayoutMkLst>
          <pc:spChg chg="mod">
            <ac:chgData name="GOEMAERE Gilles - Fermentis" userId="2ea02f18-b77e-4b22-82b9-f9f677803fb3" providerId="ADAL" clId="{CF1146C6-EC40-4B3C-B78F-B406F450E739}" dt="2021-09-24T13:14:45.609" v="40" actId="2711"/>
            <ac:spMkLst>
              <pc:docMk/>
              <pc:sldMasterMk cId="3268768077" sldId="2147483697"/>
              <pc:sldLayoutMk cId="2562360828" sldId="2147483710"/>
              <ac:spMk id="15" creationId="{65B862F5-0530-4C07-BA47-596BB9755760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4:51.112" v="41" actId="2711"/>
          <pc:sldLayoutMkLst>
            <pc:docMk/>
            <pc:sldMasterMk cId="3268768077" sldId="2147483697"/>
            <pc:sldLayoutMk cId="2308815596" sldId="2147483711"/>
          </pc:sldLayoutMkLst>
          <pc:spChg chg="mod">
            <ac:chgData name="GOEMAERE Gilles - Fermentis" userId="2ea02f18-b77e-4b22-82b9-f9f677803fb3" providerId="ADAL" clId="{CF1146C6-EC40-4B3C-B78F-B406F450E739}" dt="2021-09-24T13:14:51.112" v="41" actId="2711"/>
            <ac:spMkLst>
              <pc:docMk/>
              <pc:sldMasterMk cId="3268768077" sldId="2147483697"/>
              <pc:sldLayoutMk cId="2308815596" sldId="2147483711"/>
              <ac:spMk id="13" creationId="{461475C1-35D3-478A-B2AB-B16512F0ABA0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4:59.687" v="43" actId="2711"/>
          <pc:sldLayoutMkLst>
            <pc:docMk/>
            <pc:sldMasterMk cId="3268768077" sldId="2147483697"/>
            <pc:sldLayoutMk cId="447429054" sldId="2147483713"/>
          </pc:sldLayoutMkLst>
          <pc:spChg chg="mod">
            <ac:chgData name="GOEMAERE Gilles - Fermentis" userId="2ea02f18-b77e-4b22-82b9-f9f677803fb3" providerId="ADAL" clId="{CF1146C6-EC40-4B3C-B78F-B406F450E739}" dt="2021-09-24T13:14:59.687" v="43" actId="2711"/>
            <ac:spMkLst>
              <pc:docMk/>
              <pc:sldMasterMk cId="3268768077" sldId="2147483697"/>
              <pc:sldLayoutMk cId="447429054" sldId="2147483713"/>
              <ac:spMk id="11" creationId="{157FF0AB-61A0-4CF7-BBF2-70C221E84F27}"/>
            </ac:spMkLst>
          </pc:spChg>
          <pc:spChg chg="mod">
            <ac:chgData name="GOEMAERE Gilles - Fermentis" userId="2ea02f18-b77e-4b22-82b9-f9f677803fb3" providerId="ADAL" clId="{CF1146C6-EC40-4B3C-B78F-B406F450E739}" dt="2021-09-24T13:14:59.687" v="43" actId="2711"/>
            <ac:spMkLst>
              <pc:docMk/>
              <pc:sldMasterMk cId="3268768077" sldId="2147483697"/>
              <pc:sldLayoutMk cId="447429054" sldId="2147483713"/>
              <ac:spMk id="13" creationId="{674BB190-82F7-4B06-8407-2BC2191EEAF1}"/>
            </ac:spMkLst>
          </pc:spChg>
        </pc:sldLayoutChg>
        <pc:sldLayoutChg chg="addSp modSp">
          <pc:chgData name="GOEMAERE Gilles - Fermentis" userId="2ea02f18-b77e-4b22-82b9-f9f677803fb3" providerId="ADAL" clId="{CF1146C6-EC40-4B3C-B78F-B406F450E739}" dt="2021-09-24T13:15:09.776" v="44"/>
          <pc:sldLayoutMkLst>
            <pc:docMk/>
            <pc:sldMasterMk cId="3268768077" sldId="2147483697"/>
            <pc:sldLayoutMk cId="998172795" sldId="2147483714"/>
          </pc:sldLayoutMkLst>
          <pc:spChg chg="add mod">
            <ac:chgData name="GOEMAERE Gilles - Fermentis" userId="2ea02f18-b77e-4b22-82b9-f9f677803fb3" providerId="ADAL" clId="{CF1146C6-EC40-4B3C-B78F-B406F450E739}" dt="2021-09-24T13:15:09.776" v="44"/>
            <ac:spMkLst>
              <pc:docMk/>
              <pc:sldMasterMk cId="3268768077" sldId="2147483697"/>
              <pc:sldLayoutMk cId="998172795" sldId="2147483714"/>
              <ac:spMk id="8" creationId="{5B4BD771-8D0E-47EB-84E2-0259EFFF18A7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5:17.072" v="45" actId="2711"/>
          <pc:sldLayoutMkLst>
            <pc:docMk/>
            <pc:sldMasterMk cId="3268768077" sldId="2147483697"/>
            <pc:sldLayoutMk cId="2413385660" sldId="2147483715"/>
          </pc:sldLayoutMkLst>
          <pc:spChg chg="mod">
            <ac:chgData name="GOEMAERE Gilles - Fermentis" userId="2ea02f18-b77e-4b22-82b9-f9f677803fb3" providerId="ADAL" clId="{CF1146C6-EC40-4B3C-B78F-B406F450E739}" dt="2021-09-24T13:15:17.072" v="45" actId="2711"/>
            <ac:spMkLst>
              <pc:docMk/>
              <pc:sldMasterMk cId="3268768077" sldId="2147483697"/>
              <pc:sldLayoutMk cId="2413385660" sldId="2147483715"/>
              <ac:spMk id="18" creationId="{680F6B64-F96C-4F9B-96AE-69973749D610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5:22.361" v="46" actId="2711"/>
          <pc:sldLayoutMkLst>
            <pc:docMk/>
            <pc:sldMasterMk cId="3268768077" sldId="2147483697"/>
            <pc:sldLayoutMk cId="2506955938" sldId="2147483716"/>
          </pc:sldLayoutMkLst>
          <pc:spChg chg="mod">
            <ac:chgData name="GOEMAERE Gilles - Fermentis" userId="2ea02f18-b77e-4b22-82b9-f9f677803fb3" providerId="ADAL" clId="{CF1146C6-EC40-4B3C-B78F-B406F450E739}" dt="2021-09-24T13:15:22.361" v="46" actId="2711"/>
            <ac:spMkLst>
              <pc:docMk/>
              <pc:sldMasterMk cId="3268768077" sldId="2147483697"/>
              <pc:sldLayoutMk cId="2506955938" sldId="2147483716"/>
              <ac:spMk id="13" creationId="{87DC80D2-4BC3-4530-AAA8-F140C1386F25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5:33.697" v="48" actId="404"/>
          <pc:sldLayoutMkLst>
            <pc:docMk/>
            <pc:sldMasterMk cId="3268768077" sldId="2147483697"/>
            <pc:sldLayoutMk cId="2970157279" sldId="2147483757"/>
          </pc:sldLayoutMkLst>
          <pc:spChg chg="mod">
            <ac:chgData name="GOEMAERE Gilles - Fermentis" userId="2ea02f18-b77e-4b22-82b9-f9f677803fb3" providerId="ADAL" clId="{CF1146C6-EC40-4B3C-B78F-B406F450E739}" dt="2021-09-24T13:15:29.090" v="47" actId="2711"/>
            <ac:spMkLst>
              <pc:docMk/>
              <pc:sldMasterMk cId="3268768077" sldId="2147483697"/>
              <pc:sldLayoutMk cId="2970157279" sldId="2147483757"/>
              <ac:spMk id="13" creationId="{34C060AE-382E-4F19-BCA0-A1CC554E57AF}"/>
            </ac:spMkLst>
          </pc:spChg>
          <pc:spChg chg="mod">
            <ac:chgData name="GOEMAERE Gilles - Fermentis" userId="2ea02f18-b77e-4b22-82b9-f9f677803fb3" providerId="ADAL" clId="{CF1146C6-EC40-4B3C-B78F-B406F450E739}" dt="2021-09-24T13:15:33.697" v="48" actId="404"/>
            <ac:spMkLst>
              <pc:docMk/>
              <pc:sldMasterMk cId="3268768077" sldId="2147483697"/>
              <pc:sldLayoutMk cId="2970157279" sldId="2147483757"/>
              <ac:spMk id="18" creationId="{2BED2BA9-4921-4A5C-9A6F-AE4F43FAF53B}"/>
            </ac:spMkLst>
          </pc:spChg>
        </pc:sldLayoutChg>
      </pc:sldMasterChg>
      <pc:sldMasterChg chg="delSldLayout modSldLayout">
        <pc:chgData name="GOEMAERE Gilles - Fermentis" userId="2ea02f18-b77e-4b22-82b9-f9f677803fb3" providerId="ADAL" clId="{CF1146C6-EC40-4B3C-B78F-B406F450E739}" dt="2021-09-24T14:15:46.283" v="136" actId="2696"/>
        <pc:sldMasterMkLst>
          <pc:docMk/>
          <pc:sldMasterMk cId="3277136419" sldId="2147483718"/>
        </pc:sldMasterMkLst>
        <pc:sldLayoutChg chg="modSp del">
          <pc:chgData name="GOEMAERE Gilles - Fermentis" userId="2ea02f18-b77e-4b22-82b9-f9f677803fb3" providerId="ADAL" clId="{CF1146C6-EC40-4B3C-B78F-B406F450E739}" dt="2021-09-24T14:15:46.268" v="135" actId="2696"/>
          <pc:sldLayoutMkLst>
            <pc:docMk/>
            <pc:sldMasterMk cId="3277136419" sldId="2147483718"/>
            <pc:sldLayoutMk cId="4005166639" sldId="2147483719"/>
          </pc:sldLayoutMkLst>
          <pc:spChg chg="mod">
            <ac:chgData name="GOEMAERE Gilles - Fermentis" userId="2ea02f18-b77e-4b22-82b9-f9f677803fb3" providerId="ADAL" clId="{CF1146C6-EC40-4B3C-B78F-B406F450E739}" dt="2021-09-24T13:15:48.541" v="49" actId="2711"/>
            <ac:spMkLst>
              <pc:docMk/>
              <pc:sldMasterMk cId="3277136419" sldId="2147483718"/>
              <pc:sldLayoutMk cId="4005166639" sldId="2147483719"/>
              <ac:spMk id="7" creationId="{6F8E4D5D-1525-4FDD-AF54-4B0A48AAC8EC}"/>
            </ac:spMkLst>
          </pc:spChg>
          <pc:spChg chg="mod">
            <ac:chgData name="GOEMAERE Gilles - Fermentis" userId="2ea02f18-b77e-4b22-82b9-f9f677803fb3" providerId="ADAL" clId="{CF1146C6-EC40-4B3C-B78F-B406F450E739}" dt="2021-09-24T13:15:48.541" v="49" actId="2711"/>
            <ac:spMkLst>
              <pc:docMk/>
              <pc:sldMasterMk cId="3277136419" sldId="2147483718"/>
              <pc:sldLayoutMk cId="4005166639" sldId="2147483719"/>
              <ac:spMk id="10" creationId="{89842FA2-5BEB-4BEF-87C5-429370C6F348}"/>
            </ac:spMkLst>
          </pc:spChg>
          <pc:spChg chg="mod">
            <ac:chgData name="GOEMAERE Gilles - Fermentis" userId="2ea02f18-b77e-4b22-82b9-f9f677803fb3" providerId="ADAL" clId="{CF1146C6-EC40-4B3C-B78F-B406F450E739}" dt="2021-09-24T13:15:48.541" v="49" actId="2711"/>
            <ac:spMkLst>
              <pc:docMk/>
              <pc:sldMasterMk cId="3277136419" sldId="2147483718"/>
              <pc:sldLayoutMk cId="4005166639" sldId="2147483719"/>
              <ac:spMk id="11" creationId="{9BE91FB5-9DB2-46D8-853E-480CD611A171}"/>
            </ac:spMkLst>
          </pc:spChg>
          <pc:spChg chg="mod">
            <ac:chgData name="GOEMAERE Gilles - Fermentis" userId="2ea02f18-b77e-4b22-82b9-f9f677803fb3" providerId="ADAL" clId="{CF1146C6-EC40-4B3C-B78F-B406F450E739}" dt="2021-09-24T13:15:48.541" v="49" actId="2711"/>
            <ac:spMkLst>
              <pc:docMk/>
              <pc:sldMasterMk cId="3277136419" sldId="2147483718"/>
              <pc:sldLayoutMk cId="4005166639" sldId="2147483719"/>
              <ac:spMk id="12" creationId="{E12D6E40-21B7-4B0A-BB30-D82014E6368B}"/>
            </ac:spMkLst>
          </pc:spChg>
          <pc:spChg chg="mod">
            <ac:chgData name="GOEMAERE Gilles - Fermentis" userId="2ea02f18-b77e-4b22-82b9-f9f677803fb3" providerId="ADAL" clId="{CF1146C6-EC40-4B3C-B78F-B406F450E739}" dt="2021-09-24T13:15:48.541" v="49" actId="2711"/>
            <ac:spMkLst>
              <pc:docMk/>
              <pc:sldMasterMk cId="3277136419" sldId="2147483718"/>
              <pc:sldLayoutMk cId="4005166639" sldId="2147483719"/>
              <ac:spMk id="13" creationId="{ADA6DC5A-4792-4036-80FC-D020597CA802}"/>
            </ac:spMkLst>
          </pc:spChg>
          <pc:spChg chg="mod">
            <ac:chgData name="GOEMAERE Gilles - Fermentis" userId="2ea02f18-b77e-4b22-82b9-f9f677803fb3" providerId="ADAL" clId="{CF1146C6-EC40-4B3C-B78F-B406F450E739}" dt="2021-09-24T13:15:48.541" v="49" actId="2711"/>
            <ac:spMkLst>
              <pc:docMk/>
              <pc:sldMasterMk cId="3277136419" sldId="2147483718"/>
              <pc:sldLayoutMk cId="4005166639" sldId="2147483719"/>
              <ac:spMk id="14" creationId="{7BA12166-E80C-4043-B218-C774F30BC7F0}"/>
            </ac:spMkLst>
          </pc:spChg>
          <pc:spChg chg="mod">
            <ac:chgData name="GOEMAERE Gilles - Fermentis" userId="2ea02f18-b77e-4b22-82b9-f9f677803fb3" providerId="ADAL" clId="{CF1146C6-EC40-4B3C-B78F-B406F450E739}" dt="2021-09-24T13:16:00.793" v="50" actId="2711"/>
            <ac:spMkLst>
              <pc:docMk/>
              <pc:sldMasterMk cId="3277136419" sldId="2147483718"/>
              <pc:sldLayoutMk cId="4005166639" sldId="2147483719"/>
              <ac:spMk id="22" creationId="{A13C9372-4C51-4277-83A5-15676F45322B}"/>
            </ac:spMkLst>
          </pc:spChg>
          <pc:spChg chg="mod">
            <ac:chgData name="GOEMAERE Gilles - Fermentis" userId="2ea02f18-b77e-4b22-82b9-f9f677803fb3" providerId="ADAL" clId="{CF1146C6-EC40-4B3C-B78F-B406F450E739}" dt="2021-09-24T13:16:00.793" v="50" actId="2711"/>
            <ac:spMkLst>
              <pc:docMk/>
              <pc:sldMasterMk cId="3277136419" sldId="2147483718"/>
              <pc:sldLayoutMk cId="4005166639" sldId="2147483719"/>
              <ac:spMk id="30" creationId="{80ADEF1C-C262-459B-AE56-20403889AF64}"/>
            </ac:spMkLst>
          </pc:spChg>
        </pc:sldLayoutChg>
        <pc:sldLayoutChg chg="modSp del">
          <pc:chgData name="GOEMAERE Gilles - Fermentis" userId="2ea02f18-b77e-4b22-82b9-f9f677803fb3" providerId="ADAL" clId="{CF1146C6-EC40-4B3C-B78F-B406F450E739}" dt="2021-09-24T14:15:46.283" v="136" actId="2696"/>
          <pc:sldLayoutMkLst>
            <pc:docMk/>
            <pc:sldMasterMk cId="3277136419" sldId="2147483718"/>
            <pc:sldLayoutMk cId="956702921" sldId="2147483720"/>
          </pc:sldLayoutMkLst>
          <pc:spChg chg="mod">
            <ac:chgData name="GOEMAERE Gilles - Fermentis" userId="2ea02f18-b77e-4b22-82b9-f9f677803fb3" providerId="ADAL" clId="{CF1146C6-EC40-4B3C-B78F-B406F450E739}" dt="2021-09-24T13:16:26.834" v="52" actId="2711"/>
            <ac:spMkLst>
              <pc:docMk/>
              <pc:sldMasterMk cId="3277136419" sldId="2147483718"/>
              <pc:sldLayoutMk cId="956702921" sldId="2147483720"/>
              <ac:spMk id="8" creationId="{3E513F7B-4AFB-41C6-B4FB-DB07AC635A8E}"/>
            </ac:spMkLst>
          </pc:spChg>
          <pc:spChg chg="mod">
            <ac:chgData name="GOEMAERE Gilles - Fermentis" userId="2ea02f18-b77e-4b22-82b9-f9f677803fb3" providerId="ADAL" clId="{CF1146C6-EC40-4B3C-B78F-B406F450E739}" dt="2021-09-24T13:16:26.834" v="52" actId="2711"/>
            <ac:spMkLst>
              <pc:docMk/>
              <pc:sldMasterMk cId="3277136419" sldId="2147483718"/>
              <pc:sldLayoutMk cId="956702921" sldId="2147483720"/>
              <ac:spMk id="15" creationId="{68FA8188-04B5-45BA-AA97-064CECD7D876}"/>
            </ac:spMkLst>
          </pc:spChg>
          <pc:spChg chg="mod">
            <ac:chgData name="GOEMAERE Gilles - Fermentis" userId="2ea02f18-b77e-4b22-82b9-f9f677803fb3" providerId="ADAL" clId="{CF1146C6-EC40-4B3C-B78F-B406F450E739}" dt="2021-09-24T13:16:26.834" v="52" actId="2711"/>
            <ac:spMkLst>
              <pc:docMk/>
              <pc:sldMasterMk cId="3277136419" sldId="2147483718"/>
              <pc:sldLayoutMk cId="956702921" sldId="2147483720"/>
              <ac:spMk id="26" creationId="{5F070E7B-6BD1-4E28-A50D-B15F7C123024}"/>
            </ac:spMkLst>
          </pc:spChg>
          <pc:spChg chg="mod">
            <ac:chgData name="GOEMAERE Gilles - Fermentis" userId="2ea02f18-b77e-4b22-82b9-f9f677803fb3" providerId="ADAL" clId="{CF1146C6-EC40-4B3C-B78F-B406F450E739}" dt="2021-09-24T13:16:26.834" v="52" actId="2711"/>
            <ac:spMkLst>
              <pc:docMk/>
              <pc:sldMasterMk cId="3277136419" sldId="2147483718"/>
              <pc:sldLayoutMk cId="956702921" sldId="2147483720"/>
              <ac:spMk id="27" creationId="{36504655-F30F-4BE4-A26E-93B9EE844921}"/>
            </ac:spMkLst>
          </pc:spChg>
          <pc:spChg chg="mod">
            <ac:chgData name="GOEMAERE Gilles - Fermentis" userId="2ea02f18-b77e-4b22-82b9-f9f677803fb3" providerId="ADAL" clId="{CF1146C6-EC40-4B3C-B78F-B406F450E739}" dt="2021-09-24T13:16:26.834" v="52" actId="2711"/>
            <ac:spMkLst>
              <pc:docMk/>
              <pc:sldMasterMk cId="3277136419" sldId="2147483718"/>
              <pc:sldLayoutMk cId="956702921" sldId="2147483720"/>
              <ac:spMk id="39" creationId="{5B1E5425-4D81-49FD-A6FA-683D195E443B}"/>
            </ac:spMkLst>
          </pc:spChg>
          <pc:spChg chg="mod">
            <ac:chgData name="GOEMAERE Gilles - Fermentis" userId="2ea02f18-b77e-4b22-82b9-f9f677803fb3" providerId="ADAL" clId="{CF1146C6-EC40-4B3C-B78F-B406F450E739}" dt="2021-09-24T13:16:26.834" v="52" actId="2711"/>
            <ac:spMkLst>
              <pc:docMk/>
              <pc:sldMasterMk cId="3277136419" sldId="2147483718"/>
              <pc:sldLayoutMk cId="956702921" sldId="2147483720"/>
              <ac:spMk id="40" creationId="{0FAC7AFD-FBAC-4D4F-804B-E30FFE4908E5}"/>
            </ac:spMkLst>
          </pc:spChg>
          <pc:spChg chg="mod">
            <ac:chgData name="GOEMAERE Gilles - Fermentis" userId="2ea02f18-b77e-4b22-82b9-f9f677803fb3" providerId="ADAL" clId="{CF1146C6-EC40-4B3C-B78F-B406F450E739}" dt="2021-09-24T13:16:11.522" v="51" actId="2711"/>
            <ac:spMkLst>
              <pc:docMk/>
              <pc:sldMasterMk cId="3277136419" sldId="2147483718"/>
              <pc:sldLayoutMk cId="956702921" sldId="2147483720"/>
              <ac:spMk id="46" creationId="{46AE62FC-A9AF-435F-ABD8-07EDCE698DB7}"/>
            </ac:spMkLst>
          </pc:spChg>
          <pc:spChg chg="mod">
            <ac:chgData name="GOEMAERE Gilles - Fermentis" userId="2ea02f18-b77e-4b22-82b9-f9f677803fb3" providerId="ADAL" clId="{CF1146C6-EC40-4B3C-B78F-B406F450E739}" dt="2021-09-24T13:16:11.522" v="51" actId="2711"/>
            <ac:spMkLst>
              <pc:docMk/>
              <pc:sldMasterMk cId="3277136419" sldId="2147483718"/>
              <pc:sldLayoutMk cId="956702921" sldId="2147483720"/>
              <ac:spMk id="47" creationId="{AABC1381-5C24-41EB-92BD-69AA1A9CBE8A}"/>
            </ac:spMkLst>
          </pc:spChg>
          <pc:spChg chg="mod">
            <ac:chgData name="GOEMAERE Gilles - Fermentis" userId="2ea02f18-b77e-4b22-82b9-f9f677803fb3" providerId="ADAL" clId="{CF1146C6-EC40-4B3C-B78F-B406F450E739}" dt="2021-09-24T13:16:11.522" v="51" actId="2711"/>
            <ac:spMkLst>
              <pc:docMk/>
              <pc:sldMasterMk cId="3277136419" sldId="2147483718"/>
              <pc:sldLayoutMk cId="956702921" sldId="2147483720"/>
              <ac:spMk id="48" creationId="{523B6110-9D11-4AF8-895F-05DAEBDB1448}"/>
            </ac:spMkLst>
          </pc:spChg>
          <pc:spChg chg="mod">
            <ac:chgData name="GOEMAERE Gilles - Fermentis" userId="2ea02f18-b77e-4b22-82b9-f9f677803fb3" providerId="ADAL" clId="{CF1146C6-EC40-4B3C-B78F-B406F450E739}" dt="2021-09-24T13:16:11.522" v="51" actId="2711"/>
            <ac:spMkLst>
              <pc:docMk/>
              <pc:sldMasterMk cId="3277136419" sldId="2147483718"/>
              <pc:sldLayoutMk cId="956702921" sldId="2147483720"/>
              <ac:spMk id="49" creationId="{8ED4E7F6-4608-403E-B925-4AA74730C8C2}"/>
            </ac:spMkLst>
          </pc:spChg>
          <pc:spChg chg="mod">
            <ac:chgData name="GOEMAERE Gilles - Fermentis" userId="2ea02f18-b77e-4b22-82b9-f9f677803fb3" providerId="ADAL" clId="{CF1146C6-EC40-4B3C-B78F-B406F450E739}" dt="2021-09-24T13:16:11.522" v="51" actId="2711"/>
            <ac:spMkLst>
              <pc:docMk/>
              <pc:sldMasterMk cId="3277136419" sldId="2147483718"/>
              <pc:sldLayoutMk cId="956702921" sldId="2147483720"/>
              <ac:spMk id="50" creationId="{CEB53B22-F826-41E3-8AAF-88E70DFC1228}"/>
            </ac:spMkLst>
          </pc:spChg>
          <pc:spChg chg="mod">
            <ac:chgData name="GOEMAERE Gilles - Fermentis" userId="2ea02f18-b77e-4b22-82b9-f9f677803fb3" providerId="ADAL" clId="{CF1146C6-EC40-4B3C-B78F-B406F450E739}" dt="2021-09-24T13:16:11.522" v="51" actId="2711"/>
            <ac:spMkLst>
              <pc:docMk/>
              <pc:sldMasterMk cId="3277136419" sldId="2147483718"/>
              <pc:sldLayoutMk cId="956702921" sldId="2147483720"/>
              <ac:spMk id="51" creationId="{C948D557-9604-4BCC-8EC9-7C103C60D50B}"/>
            </ac:spMkLst>
          </pc:spChg>
        </pc:sldLayoutChg>
        <pc:sldLayoutChg chg="modSp">
          <pc:chgData name="GOEMAERE Gilles - Fermentis" userId="2ea02f18-b77e-4b22-82b9-f9f677803fb3" providerId="ADAL" clId="{CF1146C6-EC40-4B3C-B78F-B406F450E739}" dt="2021-09-24T13:16:40.473" v="53" actId="2711"/>
          <pc:sldLayoutMkLst>
            <pc:docMk/>
            <pc:sldMasterMk cId="3277136419" sldId="2147483718"/>
            <pc:sldLayoutMk cId="4068944023" sldId="2147483749"/>
          </pc:sldLayoutMkLst>
          <pc:spChg chg="mod">
            <ac:chgData name="GOEMAERE Gilles - Fermentis" userId="2ea02f18-b77e-4b22-82b9-f9f677803fb3" providerId="ADAL" clId="{CF1146C6-EC40-4B3C-B78F-B406F450E739}" dt="2021-09-24T13:16:40.473" v="53" actId="2711"/>
            <ac:spMkLst>
              <pc:docMk/>
              <pc:sldMasterMk cId="3277136419" sldId="2147483718"/>
              <pc:sldLayoutMk cId="4068944023" sldId="2147483749"/>
              <ac:spMk id="3" creationId="{99D40E22-9A56-41EC-B3E7-C00222B9D1A5}"/>
            </ac:spMkLst>
          </pc:spChg>
          <pc:spChg chg="mod">
            <ac:chgData name="GOEMAERE Gilles - Fermentis" userId="2ea02f18-b77e-4b22-82b9-f9f677803fb3" providerId="ADAL" clId="{CF1146C6-EC40-4B3C-B78F-B406F450E739}" dt="2021-09-24T13:16:40.473" v="53" actId="2711"/>
            <ac:spMkLst>
              <pc:docMk/>
              <pc:sldMasterMk cId="3277136419" sldId="2147483718"/>
              <pc:sldLayoutMk cId="4068944023" sldId="2147483749"/>
              <ac:spMk id="12" creationId="{2024F88B-7373-4001-9A30-A2A4DFDD5C9B}"/>
            </ac:spMkLst>
          </pc:spChg>
          <pc:spChg chg="mod">
            <ac:chgData name="GOEMAERE Gilles - Fermentis" userId="2ea02f18-b77e-4b22-82b9-f9f677803fb3" providerId="ADAL" clId="{CF1146C6-EC40-4B3C-B78F-B406F450E739}" dt="2021-09-24T13:16:40.473" v="53" actId="2711"/>
            <ac:spMkLst>
              <pc:docMk/>
              <pc:sldMasterMk cId="3277136419" sldId="2147483718"/>
              <pc:sldLayoutMk cId="4068944023" sldId="2147483749"/>
              <ac:spMk id="13" creationId="{09A22A25-A482-43F1-B05D-B4B94A00E773}"/>
            </ac:spMkLst>
          </pc:spChg>
          <pc:spChg chg="mod">
            <ac:chgData name="GOEMAERE Gilles - Fermentis" userId="2ea02f18-b77e-4b22-82b9-f9f677803fb3" providerId="ADAL" clId="{CF1146C6-EC40-4B3C-B78F-B406F450E739}" dt="2021-09-24T13:16:40.473" v="53" actId="2711"/>
            <ac:spMkLst>
              <pc:docMk/>
              <pc:sldMasterMk cId="3277136419" sldId="2147483718"/>
              <pc:sldLayoutMk cId="4068944023" sldId="2147483749"/>
              <ac:spMk id="21" creationId="{37EDAD64-08C1-4B09-A767-05AC89E4E72A}"/>
            </ac:spMkLst>
          </pc:spChg>
        </pc:sldLayoutChg>
        <pc:sldLayoutChg chg="modSp mod">
          <pc:chgData name="GOEMAERE Gilles - Fermentis" userId="2ea02f18-b77e-4b22-82b9-f9f677803fb3" providerId="ADAL" clId="{CF1146C6-EC40-4B3C-B78F-B406F450E739}" dt="2021-09-24T13:50:35.169" v="119" actId="2711"/>
          <pc:sldLayoutMkLst>
            <pc:docMk/>
            <pc:sldMasterMk cId="3277136419" sldId="2147483718"/>
            <pc:sldLayoutMk cId="769971346" sldId="2147483750"/>
          </pc:sldLayoutMkLst>
          <pc:spChg chg="mod">
            <ac:chgData name="GOEMAERE Gilles - Fermentis" userId="2ea02f18-b77e-4b22-82b9-f9f677803fb3" providerId="ADAL" clId="{CF1146C6-EC40-4B3C-B78F-B406F450E739}" dt="2021-09-24T13:16:51.142" v="54" actId="2711"/>
            <ac:spMkLst>
              <pc:docMk/>
              <pc:sldMasterMk cId="3277136419" sldId="2147483718"/>
              <pc:sldLayoutMk cId="769971346" sldId="2147483750"/>
              <ac:spMk id="3" creationId="{99D40E22-9A56-41EC-B3E7-C00222B9D1A5}"/>
            </ac:spMkLst>
          </pc:spChg>
          <pc:spChg chg="mod">
            <ac:chgData name="GOEMAERE Gilles - Fermentis" userId="2ea02f18-b77e-4b22-82b9-f9f677803fb3" providerId="ADAL" clId="{CF1146C6-EC40-4B3C-B78F-B406F450E739}" dt="2021-09-24T13:50:25.617" v="118" actId="2711"/>
            <ac:spMkLst>
              <pc:docMk/>
              <pc:sldMasterMk cId="3277136419" sldId="2147483718"/>
              <pc:sldLayoutMk cId="769971346" sldId="2147483750"/>
              <ac:spMk id="10" creationId="{704C45A5-6530-4E48-B7E6-9A19EA8AA5FD}"/>
            </ac:spMkLst>
          </pc:spChg>
          <pc:spChg chg="mod">
            <ac:chgData name="GOEMAERE Gilles - Fermentis" userId="2ea02f18-b77e-4b22-82b9-f9f677803fb3" providerId="ADAL" clId="{CF1146C6-EC40-4B3C-B78F-B406F450E739}" dt="2021-09-24T13:16:51.142" v="54" actId="2711"/>
            <ac:spMkLst>
              <pc:docMk/>
              <pc:sldMasterMk cId="3277136419" sldId="2147483718"/>
              <pc:sldLayoutMk cId="769971346" sldId="2147483750"/>
              <ac:spMk id="12" creationId="{E57117B7-590F-4FC3-A4DC-308A1DF55BEE}"/>
            </ac:spMkLst>
          </pc:spChg>
          <pc:spChg chg="mod">
            <ac:chgData name="GOEMAERE Gilles - Fermentis" userId="2ea02f18-b77e-4b22-82b9-f9f677803fb3" providerId="ADAL" clId="{CF1146C6-EC40-4B3C-B78F-B406F450E739}" dt="2021-09-24T13:50:35.169" v="119" actId="2711"/>
            <ac:spMkLst>
              <pc:docMk/>
              <pc:sldMasterMk cId="3277136419" sldId="2147483718"/>
              <pc:sldLayoutMk cId="769971346" sldId="2147483750"/>
              <ac:spMk id="15" creationId="{0712691B-3F59-4430-BDBB-61797AE15CE5}"/>
            </ac:spMkLst>
          </pc:spChg>
          <pc:spChg chg="mod">
            <ac:chgData name="GOEMAERE Gilles - Fermentis" userId="2ea02f18-b77e-4b22-82b9-f9f677803fb3" providerId="ADAL" clId="{CF1146C6-EC40-4B3C-B78F-B406F450E739}" dt="2021-09-24T13:16:51.142" v="54" actId="2711"/>
            <ac:spMkLst>
              <pc:docMk/>
              <pc:sldMasterMk cId="3277136419" sldId="2147483718"/>
              <pc:sldLayoutMk cId="769971346" sldId="2147483750"/>
              <ac:spMk id="17" creationId="{53F84CC8-5B79-4555-93AC-00E3B73C68B2}"/>
            </ac:spMkLst>
          </pc:spChg>
          <pc:picChg chg="mod">
            <ac:chgData name="GOEMAERE Gilles - Fermentis" userId="2ea02f18-b77e-4b22-82b9-f9f677803fb3" providerId="ADAL" clId="{CF1146C6-EC40-4B3C-B78F-B406F450E739}" dt="2021-09-24T13:16:51.142" v="54" actId="2711"/>
            <ac:picMkLst>
              <pc:docMk/>
              <pc:sldMasterMk cId="3277136419" sldId="2147483718"/>
              <pc:sldLayoutMk cId="769971346" sldId="2147483750"/>
              <ac:picMk id="16" creationId="{E64DA883-0352-4D25-9468-5F2FA910FD7B}"/>
            </ac:picMkLst>
          </pc:picChg>
          <pc:picChg chg="mod">
            <ac:chgData name="GOEMAERE Gilles - Fermentis" userId="2ea02f18-b77e-4b22-82b9-f9f677803fb3" providerId="ADAL" clId="{CF1146C6-EC40-4B3C-B78F-B406F450E739}" dt="2021-09-24T13:16:51.142" v="54" actId="2711"/>
            <ac:picMkLst>
              <pc:docMk/>
              <pc:sldMasterMk cId="3277136419" sldId="2147483718"/>
              <pc:sldLayoutMk cId="769971346" sldId="2147483750"/>
              <ac:picMk id="18" creationId="{8365FFC2-822E-4D5E-9254-C6CACAC14EE5}"/>
            </ac:picMkLst>
          </pc:picChg>
        </pc:sldLayoutChg>
      </pc:sldMasterChg>
      <pc:sldMasterChg chg="del delSldLayout modSldLayout">
        <pc:chgData name="GOEMAERE Gilles - Fermentis" userId="2ea02f18-b77e-4b22-82b9-f9f677803fb3" providerId="ADAL" clId="{CF1146C6-EC40-4B3C-B78F-B406F450E739}" dt="2021-09-24T13:52:45.635" v="125" actId="2696"/>
        <pc:sldMasterMkLst>
          <pc:docMk/>
          <pc:sldMasterMk cId="3220432391" sldId="2147483721"/>
        </pc:sldMasterMkLst>
        <pc:sldLayoutChg chg="modSp del">
          <pc:chgData name="GOEMAERE Gilles - Fermentis" userId="2ea02f18-b77e-4b22-82b9-f9f677803fb3" providerId="ADAL" clId="{CF1146C6-EC40-4B3C-B78F-B406F450E739}" dt="2021-09-24T13:52:45.625" v="120" actId="2696"/>
          <pc:sldLayoutMkLst>
            <pc:docMk/>
            <pc:sldMasterMk cId="3220432391" sldId="2147483721"/>
            <pc:sldLayoutMk cId="1786579074" sldId="2147483722"/>
          </pc:sldLayoutMkLst>
          <pc:spChg chg="mod">
            <ac:chgData name="GOEMAERE Gilles - Fermentis" userId="2ea02f18-b77e-4b22-82b9-f9f677803fb3" providerId="ADAL" clId="{CF1146C6-EC40-4B3C-B78F-B406F450E739}" dt="2021-09-24T13:17:15.169" v="55" actId="2711"/>
            <ac:spMkLst>
              <pc:docMk/>
              <pc:sldMasterMk cId="3220432391" sldId="2147483721"/>
              <pc:sldLayoutMk cId="1786579074" sldId="2147483722"/>
              <ac:spMk id="15" creationId="{7B02FC03-8387-4C29-805C-30DD4D14B094}"/>
            </ac:spMkLst>
          </pc:spChg>
        </pc:sldLayoutChg>
        <pc:sldLayoutChg chg="modSp del">
          <pc:chgData name="GOEMAERE Gilles - Fermentis" userId="2ea02f18-b77e-4b22-82b9-f9f677803fb3" providerId="ADAL" clId="{CF1146C6-EC40-4B3C-B78F-B406F450E739}" dt="2021-09-24T13:52:45.628" v="121" actId="2696"/>
          <pc:sldLayoutMkLst>
            <pc:docMk/>
            <pc:sldMasterMk cId="3220432391" sldId="2147483721"/>
            <pc:sldLayoutMk cId="2696288512" sldId="2147483723"/>
          </pc:sldLayoutMkLst>
          <pc:spChg chg="mod">
            <ac:chgData name="GOEMAERE Gilles - Fermentis" userId="2ea02f18-b77e-4b22-82b9-f9f677803fb3" providerId="ADAL" clId="{CF1146C6-EC40-4B3C-B78F-B406F450E739}" dt="2021-09-24T13:17:29.946" v="56" actId="2711"/>
            <ac:spMkLst>
              <pc:docMk/>
              <pc:sldMasterMk cId="3220432391" sldId="2147483721"/>
              <pc:sldLayoutMk cId="2696288512" sldId="2147483723"/>
              <ac:spMk id="15" creationId="{7B02FC03-8387-4C29-805C-30DD4D14B094}"/>
            </ac:spMkLst>
          </pc:spChg>
        </pc:sldLayoutChg>
        <pc:sldLayoutChg chg="modSp del">
          <pc:chgData name="GOEMAERE Gilles - Fermentis" userId="2ea02f18-b77e-4b22-82b9-f9f677803fb3" providerId="ADAL" clId="{CF1146C6-EC40-4B3C-B78F-B406F450E739}" dt="2021-09-24T13:52:45.630" v="122" actId="2696"/>
          <pc:sldLayoutMkLst>
            <pc:docMk/>
            <pc:sldMasterMk cId="3220432391" sldId="2147483721"/>
            <pc:sldLayoutMk cId="2874820935" sldId="2147483724"/>
          </pc:sldLayoutMkLst>
          <pc:spChg chg="mod">
            <ac:chgData name="GOEMAERE Gilles - Fermentis" userId="2ea02f18-b77e-4b22-82b9-f9f677803fb3" providerId="ADAL" clId="{CF1146C6-EC40-4B3C-B78F-B406F450E739}" dt="2021-09-24T13:17:54.026" v="57" actId="2711"/>
            <ac:spMkLst>
              <pc:docMk/>
              <pc:sldMasterMk cId="3220432391" sldId="2147483721"/>
              <pc:sldLayoutMk cId="2874820935" sldId="2147483724"/>
              <ac:spMk id="204" creationId="{7B02FC03-8387-4C29-805C-30DD4D14B094}"/>
            </ac:spMkLst>
          </pc:spChg>
        </pc:sldLayoutChg>
        <pc:sldLayoutChg chg="del">
          <pc:chgData name="GOEMAERE Gilles - Fermentis" userId="2ea02f18-b77e-4b22-82b9-f9f677803fb3" providerId="ADAL" clId="{CF1146C6-EC40-4B3C-B78F-B406F450E739}" dt="2021-09-24T13:52:45.632" v="123" actId="2696"/>
          <pc:sldLayoutMkLst>
            <pc:docMk/>
            <pc:sldMasterMk cId="3220432391" sldId="2147483721"/>
            <pc:sldLayoutMk cId="705652350" sldId="2147483725"/>
          </pc:sldLayoutMkLst>
        </pc:sldLayoutChg>
        <pc:sldLayoutChg chg="modSp del">
          <pc:chgData name="GOEMAERE Gilles - Fermentis" userId="2ea02f18-b77e-4b22-82b9-f9f677803fb3" providerId="ADAL" clId="{CF1146C6-EC40-4B3C-B78F-B406F450E739}" dt="2021-09-24T13:52:45.633" v="124" actId="2696"/>
          <pc:sldLayoutMkLst>
            <pc:docMk/>
            <pc:sldMasterMk cId="3220432391" sldId="2147483721"/>
            <pc:sldLayoutMk cId="1365304767" sldId="2147483726"/>
          </pc:sldLayoutMkLst>
          <pc:spChg chg="mod">
            <ac:chgData name="GOEMAERE Gilles - Fermentis" userId="2ea02f18-b77e-4b22-82b9-f9f677803fb3" providerId="ADAL" clId="{CF1146C6-EC40-4B3C-B78F-B406F450E739}" dt="2021-09-24T13:18:09.933" v="58" actId="2711"/>
            <ac:spMkLst>
              <pc:docMk/>
              <pc:sldMasterMk cId="3220432391" sldId="2147483721"/>
              <pc:sldLayoutMk cId="1365304767" sldId="2147483726"/>
              <ac:spMk id="15" creationId="{7B02FC03-8387-4C29-805C-30DD4D14B094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m\AppData\Local\Microsoft\Windows\INetCache\Content.Outlook\95XMGNN3\Master%20phenotype%20file%20-%20labscale%20ferment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907982756678"/>
          <c:y val="0.20954802259887007"/>
          <c:w val="0.58705881086794043"/>
          <c:h val="0.58478357578184081"/>
        </c:manualLayout>
      </c:layout>
      <c:scatterChart>
        <c:scatterStyle val="lineMarker"/>
        <c:varyColors val="0"/>
        <c:ser>
          <c:idx val="0"/>
          <c:order val="0"/>
          <c:tx>
            <c:strRef>
              <c:f>'Weight loss measurements'!$C$2</c:f>
              <c:strCache>
                <c:ptCount val="1"/>
                <c:pt idx="0">
                  <c:v>Condition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'Weight loss measurements'!$D$1:$O$1</c:f>
              <c:numCache>
                <c:formatCode>0</c:formatCode>
                <c:ptCount val="12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  <c:pt idx="7">
                  <c:v>168</c:v>
                </c:pt>
                <c:pt idx="8">
                  <c:v>192</c:v>
                </c:pt>
                <c:pt idx="9">
                  <c:v>216</c:v>
                </c:pt>
                <c:pt idx="10">
                  <c:v>240</c:v>
                </c:pt>
                <c:pt idx="11">
                  <c:v>264</c:v>
                </c:pt>
              </c:numCache>
            </c:numRef>
          </c:xVal>
          <c:yVal>
            <c:numRef>
              <c:f>'Weight loss measurements'!$D$2:$O$2</c:f>
              <c:numCache>
                <c:formatCode>0.00</c:formatCode>
                <c:ptCount val="12"/>
                <c:pt idx="0">
                  <c:v>0</c:v>
                </c:pt>
                <c:pt idx="1">
                  <c:v>4.5000000000001705E-2</c:v>
                </c:pt>
                <c:pt idx="2">
                  <c:v>0.37749999999999773</c:v>
                </c:pt>
                <c:pt idx="3">
                  <c:v>1.457499999999996</c:v>
                </c:pt>
                <c:pt idx="4">
                  <c:v>3.480000000000004</c:v>
                </c:pt>
                <c:pt idx="5">
                  <c:v>5.0250000000000057</c:v>
                </c:pt>
                <c:pt idx="6">
                  <c:v>6.0125000000000171</c:v>
                </c:pt>
                <c:pt idx="7">
                  <c:v>6.1375000000000028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B3-4BA1-9D8C-C95B676FD66B}"/>
            </c:ext>
          </c:extLst>
        </c:ser>
        <c:ser>
          <c:idx val="1"/>
          <c:order val="1"/>
          <c:tx>
            <c:strRef>
              <c:f>'Weight loss measurements'!$C$3</c:f>
              <c:strCache>
                <c:ptCount val="1"/>
                <c:pt idx="0">
                  <c:v>Condition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'Weight loss measurements'!$D$1:$O$1</c:f>
              <c:numCache>
                <c:formatCode>0</c:formatCode>
                <c:ptCount val="12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  <c:pt idx="7">
                  <c:v>168</c:v>
                </c:pt>
                <c:pt idx="8">
                  <c:v>192</c:v>
                </c:pt>
                <c:pt idx="9">
                  <c:v>216</c:v>
                </c:pt>
                <c:pt idx="10">
                  <c:v>240</c:v>
                </c:pt>
                <c:pt idx="11">
                  <c:v>264</c:v>
                </c:pt>
              </c:numCache>
            </c:numRef>
          </c:xVal>
          <c:yVal>
            <c:numRef>
              <c:f>'Weight loss measurements'!$D$3:$O$3</c:f>
              <c:numCache>
                <c:formatCode>0.00</c:formatCode>
                <c:ptCount val="12"/>
                <c:pt idx="0">
                  <c:v>0</c:v>
                </c:pt>
                <c:pt idx="1">
                  <c:v>0.3125</c:v>
                </c:pt>
                <c:pt idx="2">
                  <c:v>2.5974999999999824</c:v>
                </c:pt>
                <c:pt idx="3">
                  <c:v>5.2199999999999847</c:v>
                </c:pt>
                <c:pt idx="4">
                  <c:v>7.0149999999999864</c:v>
                </c:pt>
                <c:pt idx="5">
                  <c:v>7.539999999999992</c:v>
                </c:pt>
                <c:pt idx="6">
                  <c:v>7.6799999999999926</c:v>
                </c:pt>
                <c:pt idx="7">
                  <c:v>7.7599999999999909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B3-4BA1-9D8C-C95B676FD66B}"/>
            </c:ext>
          </c:extLst>
        </c:ser>
        <c:ser>
          <c:idx val="2"/>
          <c:order val="2"/>
          <c:tx>
            <c:strRef>
              <c:f>'Weight loss measurements'!$C$4</c:f>
              <c:strCache>
                <c:ptCount val="1"/>
                <c:pt idx="0">
                  <c:v>Condition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'Weight loss measurements'!$D$1:$O$1</c:f>
              <c:numCache>
                <c:formatCode>0</c:formatCode>
                <c:ptCount val="12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  <c:pt idx="7">
                  <c:v>168</c:v>
                </c:pt>
                <c:pt idx="8">
                  <c:v>192</c:v>
                </c:pt>
                <c:pt idx="9">
                  <c:v>216</c:v>
                </c:pt>
                <c:pt idx="10">
                  <c:v>240</c:v>
                </c:pt>
                <c:pt idx="11">
                  <c:v>264</c:v>
                </c:pt>
              </c:numCache>
            </c:numRef>
          </c:xVal>
          <c:yVal>
            <c:numRef>
              <c:f>'Weight loss measurements'!$D$4:$O$4</c:f>
              <c:numCache>
                <c:formatCode>0.00</c:formatCode>
                <c:ptCount val="12"/>
                <c:pt idx="0">
                  <c:v>0</c:v>
                </c:pt>
                <c:pt idx="1">
                  <c:v>0.6875</c:v>
                </c:pt>
                <c:pt idx="2">
                  <c:v>3.6724999999999994</c:v>
                </c:pt>
                <c:pt idx="3">
                  <c:v>5.9950000000000045</c:v>
                </c:pt>
                <c:pt idx="4">
                  <c:v>7.3499999999999943</c:v>
                </c:pt>
                <c:pt idx="5">
                  <c:v>7.5699999999999932</c:v>
                </c:pt>
                <c:pt idx="6">
                  <c:v>7.6624999999999943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B3-4BA1-9D8C-C95B676FD66B}"/>
            </c:ext>
          </c:extLst>
        </c:ser>
        <c:ser>
          <c:idx val="3"/>
          <c:order val="3"/>
          <c:tx>
            <c:strRef>
              <c:f>'Weight loss measurements'!$C$5</c:f>
              <c:strCache>
                <c:ptCount val="1"/>
                <c:pt idx="0">
                  <c:v>Condition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'Weight loss measurements'!$D$1:$O$1</c:f>
              <c:numCache>
                <c:formatCode>0</c:formatCode>
                <c:ptCount val="12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  <c:pt idx="7">
                  <c:v>168</c:v>
                </c:pt>
                <c:pt idx="8">
                  <c:v>192</c:v>
                </c:pt>
                <c:pt idx="9">
                  <c:v>216</c:v>
                </c:pt>
                <c:pt idx="10">
                  <c:v>240</c:v>
                </c:pt>
                <c:pt idx="11">
                  <c:v>264</c:v>
                </c:pt>
              </c:numCache>
            </c:numRef>
          </c:xVal>
          <c:yVal>
            <c:numRef>
              <c:f>'Weight loss measurements'!$D$5:$O$5</c:f>
              <c:numCache>
                <c:formatCode>0.00</c:formatCode>
                <c:ptCount val="12"/>
                <c:pt idx="0">
                  <c:v>0</c:v>
                </c:pt>
                <c:pt idx="1">
                  <c:v>0.78750000000000853</c:v>
                </c:pt>
                <c:pt idx="2">
                  <c:v>4.1325000000000074</c:v>
                </c:pt>
                <c:pt idx="3">
                  <c:v>4.6274999999999977</c:v>
                </c:pt>
                <c:pt idx="4">
                  <c:v>4.7450000000000045</c:v>
                </c:pt>
                <c:pt idx="5">
                  <c:v>4.8175000000000097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B3-4BA1-9D8C-C95B676FD66B}"/>
            </c:ext>
          </c:extLst>
        </c:ser>
        <c:ser>
          <c:idx val="4"/>
          <c:order val="4"/>
          <c:tx>
            <c:strRef>
              <c:f>'Weight loss measurements'!$C$6</c:f>
              <c:strCache>
                <c:ptCount val="1"/>
                <c:pt idx="0">
                  <c:v>Condition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'Weight loss measurements'!$D$1:$O$1</c:f>
              <c:numCache>
                <c:formatCode>0</c:formatCode>
                <c:ptCount val="12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  <c:pt idx="7">
                  <c:v>168</c:v>
                </c:pt>
                <c:pt idx="8">
                  <c:v>192</c:v>
                </c:pt>
                <c:pt idx="9">
                  <c:v>216</c:v>
                </c:pt>
                <c:pt idx="10">
                  <c:v>240</c:v>
                </c:pt>
                <c:pt idx="11">
                  <c:v>264</c:v>
                </c:pt>
              </c:numCache>
            </c:numRef>
          </c:xVal>
          <c:yVal>
            <c:numRef>
              <c:f>'Weight loss measurements'!$D$6:$O$6</c:f>
              <c:numCache>
                <c:formatCode>0.00</c:formatCode>
                <c:ptCount val="12"/>
                <c:pt idx="0">
                  <c:v>0</c:v>
                </c:pt>
                <c:pt idx="1">
                  <c:v>0.37749999999999773</c:v>
                </c:pt>
                <c:pt idx="2">
                  <c:v>4.0074999999999932</c:v>
                </c:pt>
                <c:pt idx="3">
                  <c:v>5.9475000000000051</c:v>
                </c:pt>
                <c:pt idx="4">
                  <c:v>6.2025000000000006</c:v>
                </c:pt>
                <c:pt idx="5">
                  <c:v>6.2750000000000057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EB3-4BA1-9D8C-C95B676FD66B}"/>
            </c:ext>
          </c:extLst>
        </c:ser>
        <c:ser>
          <c:idx val="5"/>
          <c:order val="5"/>
          <c:tx>
            <c:strRef>
              <c:f>'Weight loss measurements'!$C$7</c:f>
              <c:strCache>
                <c:ptCount val="1"/>
                <c:pt idx="0">
                  <c:v>Condition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'Weight loss measurements'!$D$1:$O$1</c:f>
              <c:numCache>
                <c:formatCode>0</c:formatCode>
                <c:ptCount val="12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  <c:pt idx="7">
                  <c:v>168</c:v>
                </c:pt>
                <c:pt idx="8">
                  <c:v>192</c:v>
                </c:pt>
                <c:pt idx="9">
                  <c:v>216</c:v>
                </c:pt>
                <c:pt idx="10">
                  <c:v>240</c:v>
                </c:pt>
                <c:pt idx="11">
                  <c:v>264</c:v>
                </c:pt>
              </c:numCache>
            </c:numRef>
          </c:xVal>
          <c:yVal>
            <c:numRef>
              <c:f>'Weight loss measurements'!$D$7:$O$7</c:f>
              <c:numCache>
                <c:formatCode>0.00</c:formatCode>
                <c:ptCount val="12"/>
                <c:pt idx="0">
                  <c:v>0</c:v>
                </c:pt>
                <c:pt idx="1">
                  <c:v>0.46750000000000114</c:v>
                </c:pt>
                <c:pt idx="2">
                  <c:v>4.0775000000000006</c:v>
                </c:pt>
                <c:pt idx="3">
                  <c:v>6.3974999999999937</c:v>
                </c:pt>
                <c:pt idx="4">
                  <c:v>7.4875000000000114</c:v>
                </c:pt>
                <c:pt idx="5">
                  <c:v>7.6400000000000006</c:v>
                </c:pt>
                <c:pt idx="6">
                  <c:v>7.7249999999999943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EB3-4BA1-9D8C-C95B676FD66B}"/>
            </c:ext>
          </c:extLst>
        </c:ser>
        <c:ser>
          <c:idx val="6"/>
          <c:order val="6"/>
          <c:tx>
            <c:strRef>
              <c:f>'Weight loss measurements'!$C$8</c:f>
              <c:strCache>
                <c:ptCount val="1"/>
                <c:pt idx="0">
                  <c:v>Condition 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'Weight loss measurements'!$D$1:$O$1</c:f>
              <c:numCache>
                <c:formatCode>0</c:formatCode>
                <c:ptCount val="12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  <c:pt idx="7">
                  <c:v>168</c:v>
                </c:pt>
                <c:pt idx="8">
                  <c:v>192</c:v>
                </c:pt>
                <c:pt idx="9">
                  <c:v>216</c:v>
                </c:pt>
                <c:pt idx="10">
                  <c:v>240</c:v>
                </c:pt>
                <c:pt idx="11">
                  <c:v>264</c:v>
                </c:pt>
              </c:numCache>
            </c:numRef>
          </c:xVal>
          <c:yVal>
            <c:numRef>
              <c:f>'Weight loss measurements'!$D$8:$O$8</c:f>
              <c:numCache>
                <c:formatCode>0.00</c:formatCode>
                <c:ptCount val="12"/>
                <c:pt idx="0">
                  <c:v>0</c:v>
                </c:pt>
                <c:pt idx="1">
                  <c:v>0.26749999999999829</c:v>
                </c:pt>
                <c:pt idx="2">
                  <c:v>3.2000000000000028</c:v>
                </c:pt>
                <c:pt idx="3">
                  <c:v>5.4675000000000011</c:v>
                </c:pt>
                <c:pt idx="4">
                  <c:v>6.2325000000000017</c:v>
                </c:pt>
                <c:pt idx="5">
                  <c:v>6.3450000000000131</c:v>
                </c:pt>
                <c:pt idx="6">
                  <c:v>6.417500000000004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EB3-4BA1-9D8C-C95B676FD66B}"/>
            </c:ext>
          </c:extLst>
        </c:ser>
        <c:ser>
          <c:idx val="7"/>
          <c:order val="7"/>
          <c:tx>
            <c:strRef>
              <c:f>'Weight loss measurements'!$C$9</c:f>
              <c:strCache>
                <c:ptCount val="1"/>
                <c:pt idx="0">
                  <c:v>Condition 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'Weight loss measurements'!$D$1:$O$1</c:f>
              <c:numCache>
                <c:formatCode>0</c:formatCode>
                <c:ptCount val="12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  <c:pt idx="7">
                  <c:v>168</c:v>
                </c:pt>
                <c:pt idx="8">
                  <c:v>192</c:v>
                </c:pt>
                <c:pt idx="9">
                  <c:v>216</c:v>
                </c:pt>
                <c:pt idx="10">
                  <c:v>240</c:v>
                </c:pt>
                <c:pt idx="11">
                  <c:v>264</c:v>
                </c:pt>
              </c:numCache>
            </c:numRef>
          </c:xVal>
          <c:yVal>
            <c:numRef>
              <c:f>'Weight loss measurements'!$D$9:$O$9</c:f>
              <c:numCache>
                <c:formatCode>0.00</c:formatCode>
                <c:ptCount val="12"/>
                <c:pt idx="0">
                  <c:v>0</c:v>
                </c:pt>
                <c:pt idx="1">
                  <c:v>0.7149999999999892</c:v>
                </c:pt>
                <c:pt idx="2">
                  <c:v>4.7549999999999955</c:v>
                </c:pt>
                <c:pt idx="3">
                  <c:v>6.1299999999999955</c:v>
                </c:pt>
                <c:pt idx="4">
                  <c:v>6.3174999999999955</c:v>
                </c:pt>
                <c:pt idx="5">
                  <c:v>6.3900000000000006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EB3-4BA1-9D8C-C95B676FD66B}"/>
            </c:ext>
          </c:extLst>
        </c:ser>
        <c:ser>
          <c:idx val="8"/>
          <c:order val="8"/>
          <c:tx>
            <c:strRef>
              <c:f>'Weight loss measurements'!$C$10</c:f>
              <c:strCache>
                <c:ptCount val="1"/>
                <c:pt idx="0">
                  <c:v>Condition 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'Weight loss measurements'!$D$1:$O$1</c:f>
              <c:numCache>
                <c:formatCode>0</c:formatCode>
                <c:ptCount val="12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  <c:pt idx="7">
                  <c:v>168</c:v>
                </c:pt>
                <c:pt idx="8">
                  <c:v>192</c:v>
                </c:pt>
                <c:pt idx="9">
                  <c:v>216</c:v>
                </c:pt>
                <c:pt idx="10">
                  <c:v>240</c:v>
                </c:pt>
                <c:pt idx="11">
                  <c:v>264</c:v>
                </c:pt>
              </c:numCache>
            </c:numRef>
          </c:xVal>
          <c:yVal>
            <c:numRef>
              <c:f>'Weight loss measurements'!$D$10:$O$10</c:f>
              <c:numCache>
                <c:formatCode>0.00</c:formatCode>
                <c:ptCount val="12"/>
                <c:pt idx="0">
                  <c:v>0</c:v>
                </c:pt>
                <c:pt idx="1">
                  <c:v>2.5275000000000034</c:v>
                </c:pt>
                <c:pt idx="2">
                  <c:v>6.2799999999999869</c:v>
                </c:pt>
                <c:pt idx="3">
                  <c:v>6.5925000000000011</c:v>
                </c:pt>
                <c:pt idx="4">
                  <c:v>6.7249999999999943</c:v>
                </c:pt>
                <c:pt idx="5">
                  <c:v>6.7974999999999994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EB3-4BA1-9D8C-C95B676FD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12224"/>
        <c:axId val="97414528"/>
      </c:scatterChart>
      <c:valAx>
        <c:axId val="97412224"/>
        <c:scaling>
          <c:orientation val="minMax"/>
          <c:max val="264"/>
          <c:min val="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crossAx val="97414528"/>
        <c:crosses val="autoZero"/>
        <c:crossBetween val="midCat"/>
        <c:majorUnit val="24"/>
      </c:valAx>
      <c:valAx>
        <c:axId val="97414528"/>
        <c:scaling>
          <c:orientation val="minMax"/>
          <c:max val="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97412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0A6B7-5BAE-436A-9759-CE668574A898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46A6F19-6664-4432-9EC5-89E7EA977C6A}">
      <dgm:prSet phldrT="[Text]" custT="1"/>
      <dgm:spPr>
        <a:gradFill rotWithShape="0">
          <a:gsLst>
            <a:gs pos="64000">
              <a:srgbClr val="912E47"/>
            </a:gs>
            <a:gs pos="100000">
              <a:srgbClr val="EF8720"/>
            </a:gs>
          </a:gsLst>
          <a:lin ang="17400000" scaled="0"/>
        </a:gradFill>
      </dgm:spPr>
      <dgm:t>
        <a:bodyPr/>
        <a:lstStyle/>
        <a:p>
          <a:pPr algn="ctr"/>
          <a:r>
            <a:rPr lang="en-US" sz="1800" dirty="0">
              <a:latin typeface="Lato" panose="020F0502020204030203" pitchFamily="34" charset="0"/>
            </a:rPr>
            <a:t>Fermentation Performance</a:t>
          </a:r>
          <a:endParaRPr lang="en-GB" sz="1800" dirty="0">
            <a:latin typeface="Lato" panose="020F0502020204030203" pitchFamily="34" charset="0"/>
          </a:endParaRPr>
        </a:p>
      </dgm:t>
    </dgm:pt>
    <dgm:pt modelId="{90DE28D1-907B-4924-8FA8-FE07D40AFE06}" type="parTrans" cxnId="{521CCA65-0FAC-46AB-9687-A45575CD8C3E}">
      <dgm:prSet/>
      <dgm:spPr/>
      <dgm:t>
        <a:bodyPr/>
        <a:lstStyle/>
        <a:p>
          <a:pPr algn="ctr"/>
          <a:endParaRPr lang="en-GB" sz="1400">
            <a:latin typeface="Lato" panose="020F0502020204030203" pitchFamily="34" charset="0"/>
          </a:endParaRPr>
        </a:p>
      </dgm:t>
    </dgm:pt>
    <dgm:pt modelId="{A2706B5D-68DE-4FF0-8371-BB0F4A3A6A3D}" type="sibTrans" cxnId="{521CCA65-0FAC-46AB-9687-A45575CD8C3E}">
      <dgm:prSet/>
      <dgm:spPr/>
      <dgm:t>
        <a:bodyPr/>
        <a:lstStyle/>
        <a:p>
          <a:pPr algn="ctr"/>
          <a:endParaRPr lang="en-GB" sz="1400">
            <a:latin typeface="Lato" panose="020F0502020204030203" pitchFamily="34" charset="0"/>
          </a:endParaRPr>
        </a:p>
      </dgm:t>
    </dgm:pt>
    <dgm:pt modelId="{162442F4-7C48-408F-9FCD-4B12C2ACCA91}">
      <dgm:prSet phldrT="[Text]" custT="1"/>
      <dgm:spPr>
        <a:gradFill rotWithShape="0">
          <a:gsLst>
            <a:gs pos="0">
              <a:srgbClr val="912E47"/>
            </a:gs>
            <a:gs pos="35000">
              <a:srgbClr val="EF8720"/>
            </a:gs>
          </a:gsLst>
          <a:lin ang="17400000" scaled="0"/>
        </a:gradFill>
      </dgm:spPr>
      <dgm:t>
        <a:bodyPr/>
        <a:lstStyle/>
        <a:p>
          <a:pPr algn="ctr"/>
          <a:r>
            <a:rPr lang="en-GB" sz="1800" dirty="0">
              <a:latin typeface="Lato" panose="020F0502020204030203" pitchFamily="34" charset="0"/>
            </a:rPr>
            <a:t>Aromatic Components</a:t>
          </a:r>
        </a:p>
      </dgm:t>
    </dgm:pt>
    <dgm:pt modelId="{3B4332AD-E62F-4098-BCCD-68DD5E14DD85}" type="parTrans" cxnId="{F4F6DAC9-E541-4F18-8DA9-CBCF3CC5EC90}">
      <dgm:prSet/>
      <dgm:spPr/>
      <dgm:t>
        <a:bodyPr/>
        <a:lstStyle/>
        <a:p>
          <a:pPr algn="ctr"/>
          <a:endParaRPr lang="en-GB" sz="1400">
            <a:latin typeface="Lato" panose="020F0502020204030203" pitchFamily="34" charset="0"/>
          </a:endParaRPr>
        </a:p>
      </dgm:t>
    </dgm:pt>
    <dgm:pt modelId="{63001911-A985-45A3-9FCC-83C367D6119E}" type="sibTrans" cxnId="{F4F6DAC9-E541-4F18-8DA9-CBCF3CC5EC90}">
      <dgm:prSet/>
      <dgm:spPr/>
      <dgm:t>
        <a:bodyPr/>
        <a:lstStyle/>
        <a:p>
          <a:pPr algn="ctr"/>
          <a:endParaRPr lang="en-GB" sz="1400">
            <a:latin typeface="Lato" panose="020F0502020204030203" pitchFamily="34" charset="0"/>
          </a:endParaRPr>
        </a:p>
      </dgm:t>
    </dgm:pt>
    <dgm:pt modelId="{B22DA1CF-6CC4-478F-9E57-78AC34A2CA27}">
      <dgm:prSet phldrT="[Text]" custT="1"/>
      <dgm:spPr>
        <a:gradFill rotWithShape="0">
          <a:gsLst>
            <a:gs pos="9000">
              <a:srgbClr val="912E47"/>
            </a:gs>
            <a:gs pos="100000">
              <a:srgbClr val="EF8720"/>
            </a:gs>
          </a:gsLst>
          <a:lin ang="17400000" scaled="0"/>
        </a:gradFill>
      </dgm:spPr>
      <dgm:t>
        <a:bodyPr/>
        <a:lstStyle/>
        <a:p>
          <a:pPr algn="ctr"/>
          <a:r>
            <a:rPr lang="en-US" sz="1800" dirty="0">
              <a:latin typeface="Lato" panose="020F0502020204030203" pitchFamily="34" charset="0"/>
            </a:rPr>
            <a:t>Sensory Analysis</a:t>
          </a:r>
          <a:endParaRPr lang="en-GB" sz="1800" dirty="0">
            <a:latin typeface="Lato" panose="020F0502020204030203" pitchFamily="34" charset="0"/>
          </a:endParaRPr>
        </a:p>
      </dgm:t>
    </dgm:pt>
    <dgm:pt modelId="{E54FF9C1-F054-4B3F-AA33-227F35AEA923}" type="parTrans" cxnId="{5D6C9DED-342E-403B-B654-B1437D365F8B}">
      <dgm:prSet/>
      <dgm:spPr/>
      <dgm:t>
        <a:bodyPr/>
        <a:lstStyle/>
        <a:p>
          <a:pPr algn="ctr"/>
          <a:endParaRPr lang="en-GB" sz="1400">
            <a:latin typeface="Lato" panose="020F0502020204030203" pitchFamily="34" charset="0"/>
          </a:endParaRPr>
        </a:p>
      </dgm:t>
    </dgm:pt>
    <dgm:pt modelId="{1CBB153B-F46F-433F-8665-F4038767BE3F}" type="sibTrans" cxnId="{5D6C9DED-342E-403B-B654-B1437D365F8B}">
      <dgm:prSet/>
      <dgm:spPr/>
      <dgm:t>
        <a:bodyPr/>
        <a:lstStyle/>
        <a:p>
          <a:pPr algn="ctr"/>
          <a:endParaRPr lang="en-GB" sz="1400">
            <a:latin typeface="Lato" panose="020F0502020204030203" pitchFamily="34" charset="0"/>
          </a:endParaRPr>
        </a:p>
      </dgm:t>
    </dgm:pt>
    <dgm:pt modelId="{60DDB623-3A87-48EE-B6A1-D4FA484817B7}" type="pres">
      <dgm:prSet presAssocID="{C020A6B7-5BAE-436A-9759-CE668574A898}" presName="linear" presStyleCnt="0">
        <dgm:presLayoutVars>
          <dgm:animLvl val="lvl"/>
          <dgm:resizeHandles val="exact"/>
        </dgm:presLayoutVars>
      </dgm:prSet>
      <dgm:spPr/>
    </dgm:pt>
    <dgm:pt modelId="{E39E9564-72B5-4333-83BC-40F0512961E4}" type="pres">
      <dgm:prSet presAssocID="{A46A6F19-6664-4432-9EC5-89E7EA977C6A}" presName="parentText" presStyleLbl="node1" presStyleIdx="0" presStyleCnt="3" custLinFactNeighborX="-290" custLinFactNeighborY="-77312">
        <dgm:presLayoutVars>
          <dgm:chMax val="0"/>
          <dgm:bulletEnabled val="1"/>
        </dgm:presLayoutVars>
      </dgm:prSet>
      <dgm:spPr/>
    </dgm:pt>
    <dgm:pt modelId="{AD6093DE-78A6-4FF6-BF42-3FBD81FD7F54}" type="pres">
      <dgm:prSet presAssocID="{A2706B5D-68DE-4FF0-8371-BB0F4A3A6A3D}" presName="spacer" presStyleCnt="0"/>
      <dgm:spPr/>
    </dgm:pt>
    <dgm:pt modelId="{C79D488E-A737-48FC-A282-4BD44B956F18}" type="pres">
      <dgm:prSet presAssocID="{162442F4-7C48-408F-9FCD-4B12C2ACCA91}" presName="parentText" presStyleLbl="node1" presStyleIdx="1" presStyleCnt="3" custLinFactY="100000" custLinFactNeighborX="-252" custLinFactNeighborY="188653">
        <dgm:presLayoutVars>
          <dgm:chMax val="0"/>
          <dgm:bulletEnabled val="1"/>
        </dgm:presLayoutVars>
      </dgm:prSet>
      <dgm:spPr/>
    </dgm:pt>
    <dgm:pt modelId="{EE953172-9B90-4F31-9653-172375BEF964}" type="pres">
      <dgm:prSet presAssocID="{63001911-A985-45A3-9FCC-83C367D6119E}" presName="spacer" presStyleCnt="0"/>
      <dgm:spPr/>
    </dgm:pt>
    <dgm:pt modelId="{BC98ADD7-826A-4FE8-911B-526C9F873516}" type="pres">
      <dgm:prSet presAssocID="{B22DA1CF-6CC4-478F-9E57-78AC34A2CA27}" presName="parentText" presStyleLbl="node1" presStyleIdx="2" presStyleCnt="3" custLinFactY="-99247" custLinFactNeighborX="-669" custLinFactNeighborY="-100000">
        <dgm:presLayoutVars>
          <dgm:chMax val="0"/>
          <dgm:bulletEnabled val="1"/>
        </dgm:presLayoutVars>
      </dgm:prSet>
      <dgm:spPr/>
    </dgm:pt>
  </dgm:ptLst>
  <dgm:cxnLst>
    <dgm:cxn modelId="{FCA45711-155F-4C62-A2A3-C57BB838FCB1}" type="presOf" srcId="{C020A6B7-5BAE-436A-9759-CE668574A898}" destId="{60DDB623-3A87-48EE-B6A1-D4FA484817B7}" srcOrd="0" destOrd="0" presId="urn:microsoft.com/office/officeart/2005/8/layout/vList2"/>
    <dgm:cxn modelId="{521CCA65-0FAC-46AB-9687-A45575CD8C3E}" srcId="{C020A6B7-5BAE-436A-9759-CE668574A898}" destId="{A46A6F19-6664-4432-9EC5-89E7EA977C6A}" srcOrd="0" destOrd="0" parTransId="{90DE28D1-907B-4924-8FA8-FE07D40AFE06}" sibTransId="{A2706B5D-68DE-4FF0-8371-BB0F4A3A6A3D}"/>
    <dgm:cxn modelId="{5C39966E-1837-42C8-BAC8-A03560CE3514}" type="presOf" srcId="{B22DA1CF-6CC4-478F-9E57-78AC34A2CA27}" destId="{BC98ADD7-826A-4FE8-911B-526C9F873516}" srcOrd="0" destOrd="0" presId="urn:microsoft.com/office/officeart/2005/8/layout/vList2"/>
    <dgm:cxn modelId="{273AAF96-D3BA-403F-8C1F-D7063BC7420B}" type="presOf" srcId="{A46A6F19-6664-4432-9EC5-89E7EA977C6A}" destId="{E39E9564-72B5-4333-83BC-40F0512961E4}" srcOrd="0" destOrd="0" presId="urn:microsoft.com/office/officeart/2005/8/layout/vList2"/>
    <dgm:cxn modelId="{65BDCDA5-1773-4829-BE5A-14C025251B9A}" type="presOf" srcId="{162442F4-7C48-408F-9FCD-4B12C2ACCA91}" destId="{C79D488E-A737-48FC-A282-4BD44B956F18}" srcOrd="0" destOrd="0" presId="urn:microsoft.com/office/officeart/2005/8/layout/vList2"/>
    <dgm:cxn modelId="{F4F6DAC9-E541-4F18-8DA9-CBCF3CC5EC90}" srcId="{C020A6B7-5BAE-436A-9759-CE668574A898}" destId="{162442F4-7C48-408F-9FCD-4B12C2ACCA91}" srcOrd="1" destOrd="0" parTransId="{3B4332AD-E62F-4098-BCCD-68DD5E14DD85}" sibTransId="{63001911-A985-45A3-9FCC-83C367D6119E}"/>
    <dgm:cxn modelId="{5D6C9DED-342E-403B-B654-B1437D365F8B}" srcId="{C020A6B7-5BAE-436A-9759-CE668574A898}" destId="{B22DA1CF-6CC4-478F-9E57-78AC34A2CA27}" srcOrd="2" destOrd="0" parTransId="{E54FF9C1-F054-4B3F-AA33-227F35AEA923}" sibTransId="{1CBB153B-F46F-433F-8665-F4038767BE3F}"/>
    <dgm:cxn modelId="{3544CE0C-D40B-4225-875B-4D921AD67B2B}" type="presParOf" srcId="{60DDB623-3A87-48EE-B6A1-D4FA484817B7}" destId="{E39E9564-72B5-4333-83BC-40F0512961E4}" srcOrd="0" destOrd="0" presId="urn:microsoft.com/office/officeart/2005/8/layout/vList2"/>
    <dgm:cxn modelId="{9E49CA51-C5DC-4F95-94E8-EC918F720810}" type="presParOf" srcId="{60DDB623-3A87-48EE-B6A1-D4FA484817B7}" destId="{AD6093DE-78A6-4FF6-BF42-3FBD81FD7F54}" srcOrd="1" destOrd="0" presId="urn:microsoft.com/office/officeart/2005/8/layout/vList2"/>
    <dgm:cxn modelId="{744E8CCB-729A-45B8-A380-9F0358ECCA4C}" type="presParOf" srcId="{60DDB623-3A87-48EE-B6A1-D4FA484817B7}" destId="{C79D488E-A737-48FC-A282-4BD44B956F18}" srcOrd="2" destOrd="0" presId="urn:microsoft.com/office/officeart/2005/8/layout/vList2"/>
    <dgm:cxn modelId="{E82D5444-9BD0-4579-A5CD-EED0CE231B77}" type="presParOf" srcId="{60DDB623-3A87-48EE-B6A1-D4FA484817B7}" destId="{EE953172-9B90-4F31-9653-172375BEF964}" srcOrd="3" destOrd="0" presId="urn:microsoft.com/office/officeart/2005/8/layout/vList2"/>
    <dgm:cxn modelId="{6F79D43D-A65E-498F-9300-78733F5D2177}" type="presParOf" srcId="{60DDB623-3A87-48EE-B6A1-D4FA484817B7}" destId="{BC98ADD7-826A-4FE8-911B-526C9F8735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E9564-72B5-4333-83BC-40F0512961E4}">
      <dsp:nvSpPr>
        <dsp:cNvPr id="0" name=""/>
        <dsp:cNvSpPr/>
      </dsp:nvSpPr>
      <dsp:spPr>
        <a:xfrm>
          <a:off x="0" y="0"/>
          <a:ext cx="3748446" cy="486720"/>
        </a:xfrm>
        <a:prstGeom prst="roundRect">
          <a:avLst/>
        </a:prstGeom>
        <a:gradFill rotWithShape="0">
          <a:gsLst>
            <a:gs pos="64000">
              <a:srgbClr val="912E47"/>
            </a:gs>
            <a:gs pos="100000">
              <a:srgbClr val="EF8720"/>
            </a:gs>
          </a:gsLst>
          <a:lin ang="17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Lato" panose="020F0502020204030203" pitchFamily="34" charset="0"/>
            </a:rPr>
            <a:t>Fermentation Performance</a:t>
          </a:r>
          <a:endParaRPr lang="en-GB" sz="1800" kern="1200" dirty="0">
            <a:latin typeface="Lato" panose="020F0502020204030203" pitchFamily="34" charset="0"/>
          </a:endParaRPr>
        </a:p>
      </dsp:txBody>
      <dsp:txXfrm>
        <a:off x="23760" y="23760"/>
        <a:ext cx="3700926" cy="439200"/>
      </dsp:txXfrm>
    </dsp:sp>
    <dsp:sp modelId="{C79D488E-A737-48FC-A282-4BD44B956F18}">
      <dsp:nvSpPr>
        <dsp:cNvPr id="0" name=""/>
        <dsp:cNvSpPr/>
      </dsp:nvSpPr>
      <dsp:spPr>
        <a:xfrm>
          <a:off x="0" y="1158317"/>
          <a:ext cx="3748446" cy="486720"/>
        </a:xfrm>
        <a:prstGeom prst="roundRect">
          <a:avLst/>
        </a:prstGeom>
        <a:gradFill rotWithShape="0">
          <a:gsLst>
            <a:gs pos="0">
              <a:srgbClr val="912E47"/>
            </a:gs>
            <a:gs pos="35000">
              <a:srgbClr val="EF8720"/>
            </a:gs>
          </a:gsLst>
          <a:lin ang="17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Lato" panose="020F0502020204030203" pitchFamily="34" charset="0"/>
            </a:rPr>
            <a:t>Aromatic Components</a:t>
          </a:r>
        </a:p>
      </dsp:txBody>
      <dsp:txXfrm>
        <a:off x="23760" y="1182077"/>
        <a:ext cx="3700926" cy="439200"/>
      </dsp:txXfrm>
    </dsp:sp>
    <dsp:sp modelId="{BC98ADD7-826A-4FE8-911B-526C9F873516}">
      <dsp:nvSpPr>
        <dsp:cNvPr id="0" name=""/>
        <dsp:cNvSpPr/>
      </dsp:nvSpPr>
      <dsp:spPr>
        <a:xfrm>
          <a:off x="0" y="582823"/>
          <a:ext cx="3748446" cy="486720"/>
        </a:xfrm>
        <a:prstGeom prst="roundRect">
          <a:avLst/>
        </a:prstGeom>
        <a:gradFill rotWithShape="0">
          <a:gsLst>
            <a:gs pos="9000">
              <a:srgbClr val="912E47"/>
            </a:gs>
            <a:gs pos="100000">
              <a:srgbClr val="EF8720"/>
            </a:gs>
          </a:gsLst>
          <a:lin ang="17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Lato" panose="020F0502020204030203" pitchFamily="34" charset="0"/>
            </a:rPr>
            <a:t>Sensory Analysis</a:t>
          </a:r>
          <a:endParaRPr lang="en-GB" sz="1800" kern="1200" dirty="0">
            <a:latin typeface="Lato" panose="020F0502020204030203" pitchFamily="34" charset="0"/>
          </a:endParaRPr>
        </a:p>
      </dsp:txBody>
      <dsp:txXfrm>
        <a:off x="23760" y="606583"/>
        <a:ext cx="3700926" cy="43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B0BF0-E515-454D-8328-1B86D9A1DAA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07276-F332-4EED-97D0-354F161619D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07276-F332-4EED-97D0-354F161619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8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Lactiplantibacillus</a:t>
            </a:r>
            <a:r>
              <a:rPr lang="en-GB" dirty="0"/>
              <a:t> plantarum uses the glycolysis pathway and then the lactic fermentation.</a:t>
            </a:r>
          </a:p>
          <a:p>
            <a:endParaRPr lang="en-GB" dirty="0"/>
          </a:p>
          <a:p>
            <a:r>
              <a:rPr lang="en-GB" dirty="0" err="1"/>
              <a:t>Levilactobacillus</a:t>
            </a:r>
            <a:r>
              <a:rPr lang="en-GB" dirty="0"/>
              <a:t> brevis uses the </a:t>
            </a:r>
            <a:r>
              <a:rPr lang="en-GB" dirty="0" err="1"/>
              <a:t>phospho</a:t>
            </a:r>
            <a:r>
              <a:rPr lang="en-GB" dirty="0"/>
              <a:t> gluconate pathway (pentose phosphate pathway), hence the CO2 production when Ribulose -5-P is formed.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07276-F332-4EED-97D0-354F161619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1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Ratio L/A, the highest, the lowest acetate is in comparison with lactate. </a:t>
            </a:r>
          </a:p>
          <a:p>
            <a:r>
              <a:rPr lang="en-GB" dirty="0"/>
              <a:t>	Without O</a:t>
            </a:r>
            <a:r>
              <a:rPr lang="en-GB" baseline="-25000" dirty="0"/>
              <a:t>2</a:t>
            </a:r>
            <a:r>
              <a:rPr lang="en-GB" dirty="0"/>
              <a:t> : 	Lb1 = 3.8 when Lp652= 18</a:t>
            </a:r>
          </a:p>
          <a:p>
            <a:r>
              <a:rPr lang="en-GB" dirty="0"/>
              <a:t>	With O</a:t>
            </a:r>
            <a:r>
              <a:rPr lang="en-GB" baseline="-25000" dirty="0"/>
              <a:t>2</a:t>
            </a:r>
            <a:r>
              <a:rPr lang="en-GB" dirty="0"/>
              <a:t> : 	Lb1 = 1.6 when Lp652= 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07276-F332-4EED-97D0-354F161619D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9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07276-F332-4EED-97D0-354F161619D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3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ntis Academy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7">
            <a:extLst>
              <a:ext uri="{FF2B5EF4-FFF2-40B4-BE49-F238E27FC236}">
                <a16:creationId xmlns:a16="http://schemas.microsoft.com/office/drawing/2014/main" id="{66097C54-B098-4A89-BF50-3D13BF12E256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3511137" y="1296786"/>
            <a:ext cx="5169726" cy="3649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7">
            <a:extLst>
              <a:ext uri="{FF2B5EF4-FFF2-40B4-BE49-F238E27FC236}">
                <a16:creationId xmlns:a16="http://schemas.microsoft.com/office/drawing/2014/main" id="{CD0CF137-EAC0-4F28-831D-A199DEC03B9F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</a:t>
            </a:r>
            <a:r>
              <a:rPr lang="fr-FR" sz="80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communication</a:t>
            </a:r>
            <a:r>
              <a:rPr lang="fr" sz="80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" sz="80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– </a:t>
            </a:r>
            <a:r>
              <a:rPr lang="fr-FR" sz="80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All </a:t>
            </a:r>
            <a:r>
              <a:rPr lang="fr-FR" sz="800" dirty="0" err="1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rights</a:t>
            </a:r>
            <a:r>
              <a:rPr lang="fr-FR" sz="80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 err="1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reserved</a:t>
            </a:r>
            <a:endParaRPr sz="800" dirty="0">
              <a:solidFill>
                <a:srgbClr val="3E4042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986741-491E-45EA-855E-AE2AB3C9F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8300" y="6457903"/>
            <a:ext cx="1010851" cy="3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6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able of content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E569DEEA-B3AE-46FC-A80A-F5034F042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800" y="326400"/>
            <a:ext cx="10281525" cy="102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F08A00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 noProof="0" dirty="0"/>
              <a:t>Table of content</a:t>
            </a:r>
          </a:p>
        </p:txBody>
      </p:sp>
      <p:cxnSp>
        <p:nvCxnSpPr>
          <p:cNvPr id="30" name="Shape 58">
            <a:extLst>
              <a:ext uri="{FF2B5EF4-FFF2-40B4-BE49-F238E27FC236}">
                <a16:creationId xmlns:a16="http://schemas.microsoft.com/office/drawing/2014/main" id="{4C8D87D9-4126-44A3-932B-76C30D8BA8B6}"/>
              </a:ext>
            </a:extLst>
          </p:cNvPr>
          <p:cNvCxnSpPr>
            <a:cxnSpLocks/>
          </p:cNvCxnSpPr>
          <p:nvPr userDrawn="1"/>
        </p:nvCxnSpPr>
        <p:spPr>
          <a:xfrm>
            <a:off x="914114" y="1560643"/>
            <a:ext cx="548927" cy="0"/>
          </a:xfrm>
          <a:prstGeom prst="straightConnector1">
            <a:avLst/>
          </a:prstGeom>
          <a:noFill/>
          <a:ln w="19050" cap="flat" cmpd="sng">
            <a:solidFill>
              <a:srgbClr val="EF87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EF74D2DC-155D-4EFC-A78B-FCE7B76122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1600" y="2229040"/>
            <a:ext cx="4454400" cy="412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Content 1</a:t>
            </a:r>
          </a:p>
        </p:txBody>
      </p:sp>
      <p:sp>
        <p:nvSpPr>
          <p:cNvPr id="40" name="Espace réservé du texte 31">
            <a:extLst>
              <a:ext uri="{FF2B5EF4-FFF2-40B4-BE49-F238E27FC236}">
                <a16:creationId xmlns:a16="http://schemas.microsoft.com/office/drawing/2014/main" id="{D3A04289-475C-4AE6-B751-80908C8588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45600" y="222904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5</a:t>
            </a:r>
          </a:p>
        </p:txBody>
      </p:sp>
      <p:sp>
        <p:nvSpPr>
          <p:cNvPr id="41" name="Espace réservé du texte 31">
            <a:extLst>
              <a:ext uri="{FF2B5EF4-FFF2-40B4-BE49-F238E27FC236}">
                <a16:creationId xmlns:a16="http://schemas.microsoft.com/office/drawing/2014/main" id="{E77E3A7F-023A-4D9B-9680-D96C8B9DB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1600" y="330904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2</a:t>
            </a:r>
          </a:p>
        </p:txBody>
      </p:sp>
      <p:sp>
        <p:nvSpPr>
          <p:cNvPr id="42" name="Espace réservé du texte 31">
            <a:extLst>
              <a:ext uri="{FF2B5EF4-FFF2-40B4-BE49-F238E27FC236}">
                <a16:creationId xmlns:a16="http://schemas.microsoft.com/office/drawing/2014/main" id="{0694361D-0F73-46B4-97B4-1AB1B13AEF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1600" y="438904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3</a:t>
            </a:r>
          </a:p>
        </p:txBody>
      </p:sp>
      <p:sp>
        <p:nvSpPr>
          <p:cNvPr id="43" name="Espace réservé du texte 31">
            <a:extLst>
              <a:ext uri="{FF2B5EF4-FFF2-40B4-BE49-F238E27FC236}">
                <a16:creationId xmlns:a16="http://schemas.microsoft.com/office/drawing/2014/main" id="{37242170-B43B-459D-95C2-E9E6FD4334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41600" y="546904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4</a:t>
            </a:r>
          </a:p>
        </p:txBody>
      </p:sp>
      <p:sp>
        <p:nvSpPr>
          <p:cNvPr id="44" name="Espace réservé du texte 31">
            <a:extLst>
              <a:ext uri="{FF2B5EF4-FFF2-40B4-BE49-F238E27FC236}">
                <a16:creationId xmlns:a16="http://schemas.microsoft.com/office/drawing/2014/main" id="{2FC65083-C06A-4760-9AC5-326B5EE2DC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45600" y="330904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6</a:t>
            </a:r>
          </a:p>
        </p:txBody>
      </p:sp>
      <p:sp>
        <p:nvSpPr>
          <p:cNvPr id="45" name="Espace réservé du texte 31">
            <a:extLst>
              <a:ext uri="{FF2B5EF4-FFF2-40B4-BE49-F238E27FC236}">
                <a16:creationId xmlns:a16="http://schemas.microsoft.com/office/drawing/2014/main" id="{7A8368A1-2B8C-4551-8261-EF443FE446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45600" y="438904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7</a:t>
            </a:r>
          </a:p>
        </p:txBody>
      </p:sp>
      <p:sp>
        <p:nvSpPr>
          <p:cNvPr id="46" name="Espace réservé du texte 31">
            <a:extLst>
              <a:ext uri="{FF2B5EF4-FFF2-40B4-BE49-F238E27FC236}">
                <a16:creationId xmlns:a16="http://schemas.microsoft.com/office/drawing/2014/main" id="{09842F71-EBB0-41AF-BADD-4673D0B415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45600" y="546904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8</a:t>
            </a:r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3AFEA507-FDEE-4657-8672-DB8E4DFBAE3D}"/>
              </a:ext>
            </a:extLst>
          </p:cNvPr>
          <p:cNvSpPr txBox="1"/>
          <p:nvPr userDrawn="1"/>
        </p:nvSpPr>
        <p:spPr>
          <a:xfrm>
            <a:off x="6450700" y="6311084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CBA3F4B-67C0-419F-B760-B2E26CBE9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384614"/>
            <a:ext cx="1010851" cy="318595"/>
          </a:xfrm>
          <a:prstGeom prst="rect">
            <a:avLst/>
          </a:prstGeom>
        </p:spPr>
      </p:pic>
      <p:pic>
        <p:nvPicPr>
          <p:cNvPr id="38" name="Shape 17">
            <a:extLst>
              <a:ext uri="{FF2B5EF4-FFF2-40B4-BE49-F238E27FC236}">
                <a16:creationId xmlns:a16="http://schemas.microsoft.com/office/drawing/2014/main" id="{C456992C-1AF2-497C-994F-214F30389FA8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55ED695C-8727-4D19-8638-846B9AB7692B}"/>
              </a:ext>
            </a:extLst>
          </p:cNvPr>
          <p:cNvGrpSpPr/>
          <p:nvPr userDrawn="1"/>
        </p:nvGrpSpPr>
        <p:grpSpPr>
          <a:xfrm>
            <a:off x="676275" y="2088000"/>
            <a:ext cx="703725" cy="694881"/>
            <a:chOff x="676275" y="2121553"/>
            <a:chExt cx="703725" cy="694881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47CB2731-22CE-4F70-927E-445993EADC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3D1A4F4-3F28-4620-8925-C2C5B6C7A56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27662C0-05E7-4FC6-9734-634E4EECEDB3}"/>
              </a:ext>
            </a:extLst>
          </p:cNvPr>
          <p:cNvGrpSpPr/>
          <p:nvPr userDrawn="1"/>
        </p:nvGrpSpPr>
        <p:grpSpPr>
          <a:xfrm>
            <a:off x="676275" y="3168000"/>
            <a:ext cx="703725" cy="694881"/>
            <a:chOff x="676275" y="2121553"/>
            <a:chExt cx="703725" cy="694881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14E8CD97-210A-4AE9-85DF-677B8DB015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153C37C-EEDB-464D-A733-AAD04D644E27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1154CF28-00D9-4539-9C10-D82B45D9B6D0}"/>
              </a:ext>
            </a:extLst>
          </p:cNvPr>
          <p:cNvGrpSpPr/>
          <p:nvPr userDrawn="1"/>
        </p:nvGrpSpPr>
        <p:grpSpPr>
          <a:xfrm>
            <a:off x="676275" y="4248000"/>
            <a:ext cx="703725" cy="694881"/>
            <a:chOff x="676275" y="2121553"/>
            <a:chExt cx="703725" cy="694881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49F30CF-0259-4D9D-9456-2D418586EA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95435F5-D57D-47B8-8F54-87B27DEADE2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CD2B9AE2-0CB1-4BA9-B5C1-EE3E982C523D}"/>
              </a:ext>
            </a:extLst>
          </p:cNvPr>
          <p:cNvGrpSpPr/>
          <p:nvPr userDrawn="1"/>
        </p:nvGrpSpPr>
        <p:grpSpPr>
          <a:xfrm>
            <a:off x="676275" y="5328000"/>
            <a:ext cx="703725" cy="694881"/>
            <a:chOff x="676275" y="2121553"/>
            <a:chExt cx="703725" cy="694881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872EC754-D28E-4F86-B058-0DB11C1A81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A47D3A4-7074-418A-863F-7F3766040720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</a:t>
              </a:r>
              <a:endParaRPr lang="en-GB" sz="48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2BFC4001-240F-48E1-9C73-B19B635A4558}"/>
              </a:ext>
            </a:extLst>
          </p:cNvPr>
          <p:cNvGrpSpPr/>
          <p:nvPr userDrawn="1"/>
        </p:nvGrpSpPr>
        <p:grpSpPr>
          <a:xfrm>
            <a:off x="6343990" y="4248000"/>
            <a:ext cx="703725" cy="694881"/>
            <a:chOff x="676275" y="2121553"/>
            <a:chExt cx="703725" cy="694881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ED6A2F19-1D5C-4760-9240-F6D340E4D34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71F4F65-F22A-4633-9E7D-F8438E78AEB1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F729F96F-9451-44AD-A348-687CD041A54C}"/>
              </a:ext>
            </a:extLst>
          </p:cNvPr>
          <p:cNvGrpSpPr/>
          <p:nvPr userDrawn="1"/>
        </p:nvGrpSpPr>
        <p:grpSpPr>
          <a:xfrm>
            <a:off x="6343990" y="3168000"/>
            <a:ext cx="703725" cy="694881"/>
            <a:chOff x="676275" y="2121553"/>
            <a:chExt cx="703725" cy="694881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7631EA58-A211-4652-8B9B-04B440EF0B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41102C4-9579-4BB4-976B-784D6DB0A0A5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6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9E947930-CADC-4632-90C3-37925509DFF9}"/>
              </a:ext>
            </a:extLst>
          </p:cNvPr>
          <p:cNvGrpSpPr/>
          <p:nvPr userDrawn="1"/>
        </p:nvGrpSpPr>
        <p:grpSpPr>
          <a:xfrm>
            <a:off x="6343990" y="2088000"/>
            <a:ext cx="703725" cy="694881"/>
            <a:chOff x="676275" y="2121553"/>
            <a:chExt cx="703725" cy="694881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72456A3-BEE0-476D-BDC5-71FAB75DF7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170525BE-C4E9-4B11-B2F7-1C01B10384F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FE1CD2EE-FD1A-4470-B06A-7849AE3BF178}"/>
              </a:ext>
            </a:extLst>
          </p:cNvPr>
          <p:cNvGrpSpPr/>
          <p:nvPr userDrawn="1"/>
        </p:nvGrpSpPr>
        <p:grpSpPr>
          <a:xfrm>
            <a:off x="6343990" y="5328000"/>
            <a:ext cx="703725" cy="694881"/>
            <a:chOff x="676275" y="2121553"/>
            <a:chExt cx="703725" cy="694881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C15A258F-897D-46F6-83B4-8B808E5A97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AFDECE1B-1392-47A8-A6FF-0A60B2D9021B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8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4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able of content.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637A0995-26FB-4A26-B262-7E68D9DB45AF}"/>
              </a:ext>
            </a:extLst>
          </p:cNvPr>
          <p:cNvSpPr txBox="1"/>
          <p:nvPr userDrawn="1"/>
        </p:nvSpPr>
        <p:spPr>
          <a:xfrm>
            <a:off x="687032" y="3873361"/>
            <a:ext cx="42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E569DEEA-B3AE-46FC-A80A-F5034F042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800" y="326400"/>
            <a:ext cx="10281525" cy="102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F08A00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 noProof="0" dirty="0"/>
              <a:t>Table of content</a:t>
            </a:r>
          </a:p>
        </p:txBody>
      </p:sp>
      <p:cxnSp>
        <p:nvCxnSpPr>
          <p:cNvPr id="30" name="Shape 58">
            <a:extLst>
              <a:ext uri="{FF2B5EF4-FFF2-40B4-BE49-F238E27FC236}">
                <a16:creationId xmlns:a16="http://schemas.microsoft.com/office/drawing/2014/main" id="{4C8D87D9-4126-44A3-932B-76C30D8BA8B6}"/>
              </a:ext>
            </a:extLst>
          </p:cNvPr>
          <p:cNvCxnSpPr>
            <a:cxnSpLocks/>
          </p:cNvCxnSpPr>
          <p:nvPr userDrawn="1"/>
        </p:nvCxnSpPr>
        <p:spPr>
          <a:xfrm>
            <a:off x="914114" y="1560643"/>
            <a:ext cx="548927" cy="0"/>
          </a:xfrm>
          <a:prstGeom prst="straightConnector1">
            <a:avLst/>
          </a:prstGeom>
          <a:noFill/>
          <a:ln w="19050" cap="flat" cmpd="sng">
            <a:solidFill>
              <a:srgbClr val="EF87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EF74D2DC-155D-4EFC-A78B-FCE7B76122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1600" y="2018240"/>
            <a:ext cx="4454400" cy="412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Content 1</a:t>
            </a:r>
          </a:p>
        </p:txBody>
      </p:sp>
      <p:sp>
        <p:nvSpPr>
          <p:cNvPr id="40" name="Espace réservé du texte 31">
            <a:extLst>
              <a:ext uri="{FF2B5EF4-FFF2-40B4-BE49-F238E27FC236}">
                <a16:creationId xmlns:a16="http://schemas.microsoft.com/office/drawing/2014/main" id="{D3A04289-475C-4AE6-B751-80908C8588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45600" y="2016806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6</a:t>
            </a:r>
          </a:p>
        </p:txBody>
      </p:sp>
      <p:sp>
        <p:nvSpPr>
          <p:cNvPr id="41" name="Espace réservé du texte 31">
            <a:extLst>
              <a:ext uri="{FF2B5EF4-FFF2-40B4-BE49-F238E27FC236}">
                <a16:creationId xmlns:a16="http://schemas.microsoft.com/office/drawing/2014/main" id="{E77E3A7F-023A-4D9B-9680-D96C8B9DB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1600" y="2919975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2</a:t>
            </a:r>
          </a:p>
        </p:txBody>
      </p:sp>
      <p:sp>
        <p:nvSpPr>
          <p:cNvPr id="42" name="Espace réservé du texte 31">
            <a:extLst>
              <a:ext uri="{FF2B5EF4-FFF2-40B4-BE49-F238E27FC236}">
                <a16:creationId xmlns:a16="http://schemas.microsoft.com/office/drawing/2014/main" id="{0694361D-0F73-46B4-97B4-1AB1B13AEF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1600" y="3819975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3</a:t>
            </a:r>
          </a:p>
        </p:txBody>
      </p:sp>
      <p:sp>
        <p:nvSpPr>
          <p:cNvPr id="43" name="Espace réservé du texte 31">
            <a:extLst>
              <a:ext uri="{FF2B5EF4-FFF2-40B4-BE49-F238E27FC236}">
                <a16:creationId xmlns:a16="http://schemas.microsoft.com/office/drawing/2014/main" id="{37242170-B43B-459D-95C2-E9E6FD4334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41600" y="4716375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4</a:t>
            </a:r>
          </a:p>
        </p:txBody>
      </p:sp>
      <p:sp>
        <p:nvSpPr>
          <p:cNvPr id="44" name="Espace réservé du texte 31">
            <a:extLst>
              <a:ext uri="{FF2B5EF4-FFF2-40B4-BE49-F238E27FC236}">
                <a16:creationId xmlns:a16="http://schemas.microsoft.com/office/drawing/2014/main" id="{2FC65083-C06A-4760-9AC5-326B5EE2DC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45600" y="2919975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7</a:t>
            </a:r>
          </a:p>
        </p:txBody>
      </p:sp>
      <p:sp>
        <p:nvSpPr>
          <p:cNvPr id="45" name="Espace réservé du texte 31">
            <a:extLst>
              <a:ext uri="{FF2B5EF4-FFF2-40B4-BE49-F238E27FC236}">
                <a16:creationId xmlns:a16="http://schemas.microsoft.com/office/drawing/2014/main" id="{7A8368A1-2B8C-4551-8261-EF443FE446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45600" y="3819975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8</a:t>
            </a:r>
          </a:p>
        </p:txBody>
      </p:sp>
      <p:sp>
        <p:nvSpPr>
          <p:cNvPr id="46" name="Espace réservé du texte 31">
            <a:extLst>
              <a:ext uri="{FF2B5EF4-FFF2-40B4-BE49-F238E27FC236}">
                <a16:creationId xmlns:a16="http://schemas.microsoft.com/office/drawing/2014/main" id="{09842F71-EBB0-41AF-BADD-4673D0B415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45600" y="4716375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9</a:t>
            </a:r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3AFEA507-FDEE-4657-8672-DB8E4DFBAE3D}"/>
              </a:ext>
            </a:extLst>
          </p:cNvPr>
          <p:cNvSpPr txBox="1"/>
          <p:nvPr userDrawn="1"/>
        </p:nvSpPr>
        <p:spPr>
          <a:xfrm>
            <a:off x="6450700" y="6311084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CBA3F4B-67C0-419F-B760-B2E26CBE9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384614"/>
            <a:ext cx="1010851" cy="318595"/>
          </a:xfrm>
          <a:prstGeom prst="rect">
            <a:avLst/>
          </a:prstGeom>
        </p:spPr>
      </p:pic>
      <p:pic>
        <p:nvPicPr>
          <p:cNvPr id="38" name="Shape 17">
            <a:extLst>
              <a:ext uri="{FF2B5EF4-FFF2-40B4-BE49-F238E27FC236}">
                <a16:creationId xmlns:a16="http://schemas.microsoft.com/office/drawing/2014/main" id="{C456992C-1AF2-497C-994F-214F30389FA8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55ED695C-8727-4D19-8638-846B9AB7692B}"/>
              </a:ext>
            </a:extLst>
          </p:cNvPr>
          <p:cNvGrpSpPr/>
          <p:nvPr userDrawn="1"/>
        </p:nvGrpSpPr>
        <p:grpSpPr>
          <a:xfrm>
            <a:off x="676275" y="1866996"/>
            <a:ext cx="703725" cy="694881"/>
            <a:chOff x="676275" y="2121553"/>
            <a:chExt cx="703725" cy="694881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47CB2731-22CE-4F70-927E-445993EADC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3D1A4F4-3F28-4620-8925-C2C5B6C7A56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27662C0-05E7-4FC6-9734-634E4EECEDB3}"/>
              </a:ext>
            </a:extLst>
          </p:cNvPr>
          <p:cNvGrpSpPr/>
          <p:nvPr userDrawn="1"/>
        </p:nvGrpSpPr>
        <p:grpSpPr>
          <a:xfrm>
            <a:off x="676275" y="2767152"/>
            <a:ext cx="703725" cy="694881"/>
            <a:chOff x="676275" y="2121553"/>
            <a:chExt cx="703725" cy="694881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14E8CD97-210A-4AE9-85DF-677B8DB015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153C37C-EEDB-464D-A733-AAD04D644E27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1154CF28-00D9-4539-9C10-D82B45D9B6D0}"/>
              </a:ext>
            </a:extLst>
          </p:cNvPr>
          <p:cNvGrpSpPr/>
          <p:nvPr userDrawn="1"/>
        </p:nvGrpSpPr>
        <p:grpSpPr>
          <a:xfrm>
            <a:off x="676275" y="3667152"/>
            <a:ext cx="703725" cy="694881"/>
            <a:chOff x="676275" y="2121553"/>
            <a:chExt cx="703725" cy="694881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49F30CF-0259-4D9D-9456-2D418586EA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95435F5-D57D-47B8-8F54-87B27DEADE2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CD2B9AE2-0CB1-4BA9-B5C1-EE3E982C523D}"/>
              </a:ext>
            </a:extLst>
          </p:cNvPr>
          <p:cNvGrpSpPr/>
          <p:nvPr userDrawn="1"/>
        </p:nvGrpSpPr>
        <p:grpSpPr>
          <a:xfrm>
            <a:off x="676275" y="4567152"/>
            <a:ext cx="703725" cy="694881"/>
            <a:chOff x="676275" y="2121553"/>
            <a:chExt cx="703725" cy="694881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872EC754-D28E-4F86-B058-0DB11C1A81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A47D3A4-7074-418A-863F-7F3766040720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</a:t>
              </a:r>
              <a:endParaRPr lang="en-GB" sz="48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2BFC4001-240F-48E1-9C73-B19B635A4558}"/>
              </a:ext>
            </a:extLst>
          </p:cNvPr>
          <p:cNvGrpSpPr/>
          <p:nvPr userDrawn="1"/>
        </p:nvGrpSpPr>
        <p:grpSpPr>
          <a:xfrm>
            <a:off x="6343990" y="3667152"/>
            <a:ext cx="703725" cy="694881"/>
            <a:chOff x="676275" y="2121553"/>
            <a:chExt cx="703725" cy="694881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ED6A2F19-1D5C-4760-9240-F6D340E4D34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71F4F65-F22A-4633-9E7D-F8438E78AEB1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8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F729F96F-9451-44AD-A348-687CD041A54C}"/>
              </a:ext>
            </a:extLst>
          </p:cNvPr>
          <p:cNvGrpSpPr/>
          <p:nvPr userDrawn="1"/>
        </p:nvGrpSpPr>
        <p:grpSpPr>
          <a:xfrm>
            <a:off x="6343990" y="2767152"/>
            <a:ext cx="703725" cy="694881"/>
            <a:chOff x="676275" y="2121553"/>
            <a:chExt cx="703725" cy="694881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7631EA58-A211-4652-8B9B-04B440EF0B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41102C4-9579-4BB4-976B-784D6DB0A0A5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9E947930-CADC-4632-90C3-37925509DFF9}"/>
              </a:ext>
            </a:extLst>
          </p:cNvPr>
          <p:cNvGrpSpPr/>
          <p:nvPr userDrawn="1"/>
        </p:nvGrpSpPr>
        <p:grpSpPr>
          <a:xfrm>
            <a:off x="6343990" y="1866996"/>
            <a:ext cx="703725" cy="694881"/>
            <a:chOff x="676275" y="2121553"/>
            <a:chExt cx="703725" cy="694881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72456A3-BEE0-476D-BDC5-71FAB75DF7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170525BE-C4E9-4B11-B2F7-1C01B10384F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6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FE1CD2EE-FD1A-4470-B06A-7849AE3BF178}"/>
              </a:ext>
            </a:extLst>
          </p:cNvPr>
          <p:cNvGrpSpPr/>
          <p:nvPr userDrawn="1"/>
        </p:nvGrpSpPr>
        <p:grpSpPr>
          <a:xfrm>
            <a:off x="6343990" y="4567152"/>
            <a:ext cx="703725" cy="694881"/>
            <a:chOff x="676275" y="2121553"/>
            <a:chExt cx="703725" cy="694881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C15A258F-897D-46F6-83B4-8B808E5A97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AFDECE1B-1392-47A8-A6FF-0A60B2D9021B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9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8510D206-E5F8-400B-A1D4-9371302E3BAF}"/>
              </a:ext>
            </a:extLst>
          </p:cNvPr>
          <p:cNvGrpSpPr/>
          <p:nvPr userDrawn="1"/>
        </p:nvGrpSpPr>
        <p:grpSpPr>
          <a:xfrm>
            <a:off x="676275" y="5467152"/>
            <a:ext cx="703725" cy="694881"/>
            <a:chOff x="676275" y="2121553"/>
            <a:chExt cx="703725" cy="694881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53FE8E99-F99C-4DE5-B2FB-406983CDD1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08AAED76-1FF8-4F9F-828B-541BDD94DACC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</a:t>
              </a:r>
              <a:endParaRPr lang="en-GB" sz="48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45532805-A120-4D6B-A874-559DEB8050FA}"/>
              </a:ext>
            </a:extLst>
          </p:cNvPr>
          <p:cNvGrpSpPr/>
          <p:nvPr userDrawn="1"/>
        </p:nvGrpSpPr>
        <p:grpSpPr>
          <a:xfrm>
            <a:off x="6343990" y="5478033"/>
            <a:ext cx="703725" cy="684000"/>
            <a:chOff x="676275" y="2132434"/>
            <a:chExt cx="703725" cy="684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A8648C0D-9DAA-4E32-AABE-7670B785C0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0EDE3A63-C482-4480-AD4E-49CFC6B073CA}"/>
                </a:ext>
              </a:extLst>
            </p:cNvPr>
            <p:cNvSpPr txBox="1"/>
            <p:nvPr userDrawn="1"/>
          </p:nvSpPr>
          <p:spPr>
            <a:xfrm>
              <a:off x="676275" y="2152332"/>
              <a:ext cx="69532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2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</a:t>
              </a:r>
              <a:endParaRPr lang="en-GB" sz="48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73B313E-13FE-4A7F-B650-BD015E6A4A2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619250" y="5565600"/>
            <a:ext cx="4453200" cy="414000"/>
          </a:xfrm>
          <a:prstGeom prst="rect">
            <a:avLst/>
          </a:prstGeom>
        </p:spPr>
        <p:txBody>
          <a:bodyPr/>
          <a:lstStyle>
            <a:lvl1pPr>
              <a:defRPr sz="213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Content 5</a:t>
            </a:r>
            <a:endParaRPr lang="en-GB" dirty="0"/>
          </a:p>
        </p:txBody>
      </p:sp>
      <p:sp>
        <p:nvSpPr>
          <p:cNvPr id="77" name="Espace réservé du contenu 10">
            <a:extLst>
              <a:ext uri="{FF2B5EF4-FFF2-40B4-BE49-F238E27FC236}">
                <a16:creationId xmlns:a16="http://schemas.microsoft.com/office/drawing/2014/main" id="{842C9B4C-3C15-4358-B2FB-D3F2ED740BB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346800" y="5565600"/>
            <a:ext cx="4453200" cy="414000"/>
          </a:xfrm>
          <a:prstGeom prst="rect">
            <a:avLst/>
          </a:prstGeom>
        </p:spPr>
        <p:txBody>
          <a:bodyPr/>
          <a:lstStyle>
            <a:lvl1pPr>
              <a:defRPr sz="213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Content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78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able of content.Part.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5">
            <a:extLst>
              <a:ext uri="{FF2B5EF4-FFF2-40B4-BE49-F238E27FC236}">
                <a16:creationId xmlns:a16="http://schemas.microsoft.com/office/drawing/2014/main" id="{E9BD118A-62EE-46E0-AC27-E4D8D2DB41A8}"/>
              </a:ext>
            </a:extLst>
          </p:cNvPr>
          <p:cNvSpPr/>
          <p:nvPr userDrawn="1"/>
        </p:nvSpPr>
        <p:spPr>
          <a:xfrm>
            <a:off x="8695944" y="0"/>
            <a:ext cx="3496057" cy="6858000"/>
          </a:xfrm>
          <a:prstGeom prst="rect">
            <a:avLst/>
          </a:prstGeom>
          <a:gradFill flip="none" rotWithShape="1">
            <a:gsLst>
              <a:gs pos="0">
                <a:srgbClr val="EF871F"/>
              </a:gs>
              <a:gs pos="100000">
                <a:srgbClr val="892747"/>
              </a:gs>
            </a:gsLst>
            <a:lin ang="78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/>
          </a:p>
        </p:txBody>
      </p:sp>
      <p:sp>
        <p:nvSpPr>
          <p:cNvPr id="4" name="Shape 64">
            <a:extLst>
              <a:ext uri="{FF2B5EF4-FFF2-40B4-BE49-F238E27FC236}">
                <a16:creationId xmlns:a16="http://schemas.microsoft.com/office/drawing/2014/main" id="{839EC06D-51F0-496E-8F26-05867D333B39}"/>
              </a:ext>
            </a:extLst>
          </p:cNvPr>
          <p:cNvSpPr/>
          <p:nvPr userDrawn="1"/>
        </p:nvSpPr>
        <p:spPr>
          <a:xfrm>
            <a:off x="5225559" y="0"/>
            <a:ext cx="3482800" cy="6858000"/>
          </a:xfrm>
          <a:prstGeom prst="rect">
            <a:avLst/>
          </a:prstGeom>
          <a:gradFill flip="none" rotWithShape="1">
            <a:gsLst>
              <a:gs pos="0">
                <a:srgbClr val="EF871F"/>
              </a:gs>
              <a:gs pos="100000">
                <a:srgbClr val="892747"/>
              </a:gs>
            </a:gsLst>
            <a:lin ang="78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009FEE"/>
              </a:solidFill>
            </a:endParaRPr>
          </a:p>
        </p:txBody>
      </p:sp>
      <p:sp>
        <p:nvSpPr>
          <p:cNvPr id="3" name="Shape 63">
            <a:extLst>
              <a:ext uri="{FF2B5EF4-FFF2-40B4-BE49-F238E27FC236}">
                <a16:creationId xmlns:a16="http://schemas.microsoft.com/office/drawing/2014/main" id="{5FE5B211-67E1-43C5-A51D-5FF675FEB63E}"/>
              </a:ext>
            </a:extLst>
          </p:cNvPr>
          <p:cNvSpPr/>
          <p:nvPr userDrawn="1"/>
        </p:nvSpPr>
        <p:spPr>
          <a:xfrm>
            <a:off x="1743233" y="0"/>
            <a:ext cx="3482800" cy="6858000"/>
          </a:xfrm>
          <a:prstGeom prst="rect">
            <a:avLst/>
          </a:prstGeom>
          <a:gradFill flip="none" rotWithShape="1">
            <a:gsLst>
              <a:gs pos="0">
                <a:srgbClr val="EF871F"/>
              </a:gs>
              <a:gs pos="100000">
                <a:srgbClr val="892747"/>
              </a:gs>
            </a:gsLst>
            <a:lin ang="78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 dirty="0"/>
          </a:p>
        </p:txBody>
      </p:sp>
      <p:cxnSp>
        <p:nvCxnSpPr>
          <p:cNvPr id="6" name="Shape 58">
            <a:extLst>
              <a:ext uri="{FF2B5EF4-FFF2-40B4-BE49-F238E27FC236}">
                <a16:creationId xmlns:a16="http://schemas.microsoft.com/office/drawing/2014/main" id="{E244909C-138F-4800-BE86-30C067F1CCDA}"/>
              </a:ext>
            </a:extLst>
          </p:cNvPr>
          <p:cNvCxnSpPr>
            <a:cxnSpLocks/>
          </p:cNvCxnSpPr>
          <p:nvPr userDrawn="1"/>
        </p:nvCxnSpPr>
        <p:spPr>
          <a:xfrm>
            <a:off x="203577" y="1102780"/>
            <a:ext cx="548927" cy="0"/>
          </a:xfrm>
          <a:prstGeom prst="straightConnector1">
            <a:avLst/>
          </a:prstGeom>
          <a:noFill/>
          <a:ln w="19050" cap="flat" cmpd="sng">
            <a:solidFill>
              <a:srgbClr val="EF87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itre 3">
            <a:extLst>
              <a:ext uri="{FF2B5EF4-FFF2-40B4-BE49-F238E27FC236}">
                <a16:creationId xmlns:a16="http://schemas.microsoft.com/office/drawing/2014/main" id="{5FEF4564-ED1B-4D2F-BBCF-8B67845EC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3" y="169630"/>
            <a:ext cx="1622057" cy="1325033"/>
          </a:xfrm>
          <a:prstGeom prst="rect">
            <a:avLst/>
          </a:prstGeom>
        </p:spPr>
        <p:txBody>
          <a:bodyPr/>
          <a:lstStyle>
            <a:lvl1pPr>
              <a:defRPr kumimoji="0" lang="fr-FR" sz="2400" b="0" i="0" u="none" strike="noStrike" kern="0" cap="none" spc="0" normalizeH="0" baseline="0" dirty="0">
                <a:ln>
                  <a:noFill/>
                </a:ln>
                <a:solidFill>
                  <a:srgbClr val="EF871F"/>
                </a:solidFill>
                <a:effectLst/>
                <a:uLnTx/>
                <a:uFillTx/>
                <a:latin typeface="Lato Light"/>
                <a:ea typeface="Lato Light"/>
                <a:cs typeface="Lato Ligh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Table of content</a:t>
            </a:r>
          </a:p>
        </p:txBody>
      </p:sp>
      <p:sp>
        <p:nvSpPr>
          <p:cNvPr id="10" name="Espace réservé du texte 29">
            <a:extLst>
              <a:ext uri="{FF2B5EF4-FFF2-40B4-BE49-F238E27FC236}">
                <a16:creationId xmlns:a16="http://schemas.microsoft.com/office/drawing/2014/main" id="{3E64C3B5-291E-4F41-BAAF-F1164BEBA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4134" y="1235832"/>
            <a:ext cx="3481917" cy="110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1" name="Espace réservé du texte 29">
            <a:extLst>
              <a:ext uri="{FF2B5EF4-FFF2-40B4-BE49-F238E27FC236}">
                <a16:creationId xmlns:a16="http://schemas.microsoft.com/office/drawing/2014/main" id="{E4EA9F7E-CA31-46F2-A16C-04248362B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5560" y="1235832"/>
            <a:ext cx="3481917" cy="110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GB" sz="2400" b="0" i="0" u="none" strike="noStrike" cap="none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2" name="Espace réservé du texte 29">
            <a:extLst>
              <a:ext uri="{FF2B5EF4-FFF2-40B4-BE49-F238E27FC236}">
                <a16:creationId xmlns:a16="http://schemas.microsoft.com/office/drawing/2014/main" id="{3B9A209B-552B-404F-BB4D-AB5B5CD001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99758" y="1240352"/>
            <a:ext cx="3481917" cy="110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GB" sz="2400" b="0" i="0" u="none" strike="noStrike" cap="none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</a:lstStyle>
          <a:p>
            <a:pPr lvl="0"/>
            <a:r>
              <a:rPr lang="en-GB" noProof="0" dirty="0"/>
              <a:t>Title </a:t>
            </a:r>
          </a:p>
        </p:txBody>
      </p:sp>
      <p:sp>
        <p:nvSpPr>
          <p:cNvPr id="13" name="Shape 73">
            <a:extLst>
              <a:ext uri="{FF2B5EF4-FFF2-40B4-BE49-F238E27FC236}">
                <a16:creationId xmlns:a16="http://schemas.microsoft.com/office/drawing/2014/main" id="{D84C753B-1CAA-4E0B-9A2D-F94C4501965A}"/>
              </a:ext>
            </a:extLst>
          </p:cNvPr>
          <p:cNvSpPr/>
          <p:nvPr userDrawn="1"/>
        </p:nvSpPr>
        <p:spPr>
          <a:xfrm>
            <a:off x="3036284" y="2355467"/>
            <a:ext cx="896800" cy="2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Shape 73">
            <a:extLst>
              <a:ext uri="{FF2B5EF4-FFF2-40B4-BE49-F238E27FC236}">
                <a16:creationId xmlns:a16="http://schemas.microsoft.com/office/drawing/2014/main" id="{AE252B7C-FC57-4E4D-8939-0DFABEA3AA9A}"/>
              </a:ext>
            </a:extLst>
          </p:cNvPr>
          <p:cNvSpPr/>
          <p:nvPr userDrawn="1"/>
        </p:nvSpPr>
        <p:spPr>
          <a:xfrm>
            <a:off x="6517709" y="2355467"/>
            <a:ext cx="896800" cy="2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Shape 73">
            <a:extLst>
              <a:ext uri="{FF2B5EF4-FFF2-40B4-BE49-F238E27FC236}">
                <a16:creationId xmlns:a16="http://schemas.microsoft.com/office/drawing/2014/main" id="{EEF0E2BF-0663-4529-8D7B-407D3185604C}"/>
              </a:ext>
            </a:extLst>
          </p:cNvPr>
          <p:cNvSpPr/>
          <p:nvPr userDrawn="1"/>
        </p:nvSpPr>
        <p:spPr>
          <a:xfrm>
            <a:off x="10002100" y="2355467"/>
            <a:ext cx="896800" cy="2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0503F5D-47CE-4043-9587-70172B067709}"/>
              </a:ext>
            </a:extLst>
          </p:cNvPr>
          <p:cNvSpPr txBox="1"/>
          <p:nvPr userDrawn="1"/>
        </p:nvSpPr>
        <p:spPr>
          <a:xfrm>
            <a:off x="1746547" y="400422"/>
            <a:ext cx="348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BA4BC3C-A595-4425-AFA2-B04E84D0FCB6}"/>
              </a:ext>
            </a:extLst>
          </p:cNvPr>
          <p:cNvSpPr txBox="1"/>
          <p:nvPr userDrawn="1"/>
        </p:nvSpPr>
        <p:spPr>
          <a:xfrm>
            <a:off x="5223160" y="400422"/>
            <a:ext cx="348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CC7E3A-1205-485A-A663-2B9EA04F3490}"/>
              </a:ext>
            </a:extLst>
          </p:cNvPr>
          <p:cNvSpPr txBox="1"/>
          <p:nvPr userDrawn="1"/>
        </p:nvSpPr>
        <p:spPr>
          <a:xfrm>
            <a:off x="8699774" y="397433"/>
            <a:ext cx="348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D41885C-7E1E-4820-88A6-698E05A3F8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4633" y="2631017"/>
            <a:ext cx="3000000" cy="3792000"/>
          </a:xfrm>
          <a:prstGeom prst="rect">
            <a:avLst/>
          </a:prstGeom>
        </p:spPr>
        <p:txBody>
          <a:bodyPr/>
          <a:lstStyle>
            <a:lvl1pPr marL="287993" indent="-383990">
              <a:buClr>
                <a:schemeClr val="bg1"/>
              </a:buClr>
              <a:buFont typeface="+mj-lt"/>
              <a:buAutoNum type="alphaLcParenR"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77745" indent="-28575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</a:lstStyle>
          <a:p>
            <a:pPr lvl="0"/>
            <a:r>
              <a:rPr lang="en-GB" noProof="0" dirty="0"/>
              <a:t>Subtitle1</a:t>
            </a:r>
          </a:p>
          <a:p>
            <a:pPr lvl="1"/>
            <a:r>
              <a:rPr lang="en-GB" noProof="0" dirty="0"/>
              <a:t>Subtitle 2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E1A83ED1-3F9B-40C9-B87C-3A31773A1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6959" y="2631017"/>
            <a:ext cx="3000000" cy="3792000"/>
          </a:xfrm>
          <a:prstGeom prst="rect">
            <a:avLst/>
          </a:prstGeom>
        </p:spPr>
        <p:txBody>
          <a:bodyPr/>
          <a:lstStyle>
            <a:lvl1pPr marL="287993" marR="0" indent="-38399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arenR"/>
              <a:defRPr lang="en-GB" sz="2000" b="0" i="0" u="none" strike="noStrike" cap="none" noProof="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L="477745" marR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GB" sz="1800" b="0" i="0" u="none" strike="noStrike" cap="none" noProof="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2pPr>
          </a:lstStyle>
          <a:p>
            <a:pPr lvl="0"/>
            <a:r>
              <a:rPr lang="en-GB" noProof="0" dirty="0"/>
              <a:t>Subtitle1</a:t>
            </a:r>
          </a:p>
          <a:p>
            <a:pPr lvl="1"/>
            <a:r>
              <a:rPr lang="en-GB" noProof="0" dirty="0"/>
              <a:t>Subtitle 2</a:t>
            </a: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23E03195-4AE6-4BE6-86A6-B4BFFF9B7D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971" y="2631017"/>
            <a:ext cx="3000000" cy="3792000"/>
          </a:xfrm>
          <a:prstGeom prst="rect">
            <a:avLst/>
          </a:prstGeom>
        </p:spPr>
        <p:txBody>
          <a:bodyPr/>
          <a:lstStyle>
            <a:lvl1pPr marL="287993" indent="-383990">
              <a:buClr>
                <a:schemeClr val="bg1"/>
              </a:buClr>
              <a:buFont typeface="+mj-lt"/>
              <a:buAutoNum type="alphaLcParenR"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31989" indent="-239994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</a:lstStyle>
          <a:p>
            <a:pPr lvl="0"/>
            <a:r>
              <a:rPr lang="en-GB" noProof="0" dirty="0"/>
              <a:t>Subtitle1</a:t>
            </a:r>
          </a:p>
          <a:p>
            <a:pPr lvl="1"/>
            <a:r>
              <a:rPr lang="en-GB" noProof="0" dirty="0"/>
              <a:t>Subtitle 2</a:t>
            </a:r>
          </a:p>
          <a:p>
            <a:pPr lvl="1"/>
            <a:endParaRPr lang="en-GB" noProof="0" dirty="0"/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005865E7-DB00-4D01-9AEF-3DF19619B9B3}"/>
              </a:ext>
            </a:extLst>
          </p:cNvPr>
          <p:cNvSpPr txBox="1"/>
          <p:nvPr userDrawn="1"/>
        </p:nvSpPr>
        <p:spPr>
          <a:xfrm>
            <a:off x="8073601" y="6358988"/>
            <a:ext cx="2850967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</a:t>
            </a:r>
            <a:r>
              <a:rPr lang="fr-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communication</a:t>
            </a:r>
            <a:r>
              <a:rPr lang="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– </a:t>
            </a:r>
            <a:r>
              <a:rPr lang="fr-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All </a:t>
            </a:r>
            <a:r>
              <a:rPr lang="fr-FR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rights</a:t>
            </a:r>
            <a:r>
              <a:rPr lang="fr-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reserved</a:t>
            </a:r>
            <a:endParaRPr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5C0B0CE-EC53-401E-AAC5-EBDED6188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568" y="6415551"/>
            <a:ext cx="1010849" cy="318595"/>
          </a:xfrm>
          <a:prstGeom prst="rect">
            <a:avLst/>
          </a:prstGeom>
        </p:spPr>
      </p:pic>
      <p:pic>
        <p:nvPicPr>
          <p:cNvPr id="24" name="Shape 17">
            <a:extLst>
              <a:ext uri="{FF2B5EF4-FFF2-40B4-BE49-F238E27FC236}">
                <a16:creationId xmlns:a16="http://schemas.microsoft.com/office/drawing/2014/main" id="{11D1F288-4507-4592-A590-17ED6F402CE0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205364" y="5901235"/>
            <a:ext cx="1296943" cy="91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43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able of content.Part.4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5">
            <a:extLst>
              <a:ext uri="{FF2B5EF4-FFF2-40B4-BE49-F238E27FC236}">
                <a16:creationId xmlns:a16="http://schemas.microsoft.com/office/drawing/2014/main" id="{E9BD118A-62EE-46E0-AC27-E4D8D2DB41A8}"/>
              </a:ext>
            </a:extLst>
          </p:cNvPr>
          <p:cNvSpPr/>
          <p:nvPr userDrawn="1"/>
        </p:nvSpPr>
        <p:spPr>
          <a:xfrm>
            <a:off x="8695944" y="0"/>
            <a:ext cx="3496057" cy="6858000"/>
          </a:xfrm>
          <a:prstGeom prst="rect">
            <a:avLst/>
          </a:prstGeom>
          <a:gradFill flip="none" rotWithShape="1">
            <a:gsLst>
              <a:gs pos="0">
                <a:srgbClr val="EF871F"/>
              </a:gs>
              <a:gs pos="100000">
                <a:srgbClr val="892747"/>
              </a:gs>
            </a:gsLst>
            <a:lin ang="78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/>
          </a:p>
        </p:txBody>
      </p:sp>
      <p:sp>
        <p:nvSpPr>
          <p:cNvPr id="4" name="Shape 64">
            <a:extLst>
              <a:ext uri="{FF2B5EF4-FFF2-40B4-BE49-F238E27FC236}">
                <a16:creationId xmlns:a16="http://schemas.microsoft.com/office/drawing/2014/main" id="{839EC06D-51F0-496E-8F26-05867D333B39}"/>
              </a:ext>
            </a:extLst>
          </p:cNvPr>
          <p:cNvSpPr/>
          <p:nvPr userDrawn="1"/>
        </p:nvSpPr>
        <p:spPr>
          <a:xfrm>
            <a:off x="5225559" y="0"/>
            <a:ext cx="3482800" cy="6858000"/>
          </a:xfrm>
          <a:prstGeom prst="rect">
            <a:avLst/>
          </a:prstGeom>
          <a:gradFill flip="none" rotWithShape="1">
            <a:gsLst>
              <a:gs pos="0">
                <a:srgbClr val="EF871F"/>
              </a:gs>
              <a:gs pos="100000">
                <a:srgbClr val="892747"/>
              </a:gs>
            </a:gsLst>
            <a:lin ang="78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009FEE"/>
              </a:solidFill>
            </a:endParaRPr>
          </a:p>
        </p:txBody>
      </p:sp>
      <p:sp>
        <p:nvSpPr>
          <p:cNvPr id="3" name="Shape 63">
            <a:extLst>
              <a:ext uri="{FF2B5EF4-FFF2-40B4-BE49-F238E27FC236}">
                <a16:creationId xmlns:a16="http://schemas.microsoft.com/office/drawing/2014/main" id="{5FE5B211-67E1-43C5-A51D-5FF675FEB63E}"/>
              </a:ext>
            </a:extLst>
          </p:cNvPr>
          <p:cNvSpPr/>
          <p:nvPr userDrawn="1"/>
        </p:nvSpPr>
        <p:spPr>
          <a:xfrm>
            <a:off x="1743233" y="0"/>
            <a:ext cx="3482800" cy="6858000"/>
          </a:xfrm>
          <a:prstGeom prst="rect">
            <a:avLst/>
          </a:prstGeom>
          <a:gradFill flip="none" rotWithShape="1">
            <a:gsLst>
              <a:gs pos="0">
                <a:srgbClr val="EF871F"/>
              </a:gs>
              <a:gs pos="100000">
                <a:srgbClr val="892747"/>
              </a:gs>
            </a:gsLst>
            <a:lin ang="78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 dirty="0"/>
          </a:p>
        </p:txBody>
      </p:sp>
      <p:cxnSp>
        <p:nvCxnSpPr>
          <p:cNvPr id="6" name="Shape 58">
            <a:extLst>
              <a:ext uri="{FF2B5EF4-FFF2-40B4-BE49-F238E27FC236}">
                <a16:creationId xmlns:a16="http://schemas.microsoft.com/office/drawing/2014/main" id="{E244909C-138F-4800-BE86-30C067F1CCDA}"/>
              </a:ext>
            </a:extLst>
          </p:cNvPr>
          <p:cNvCxnSpPr>
            <a:cxnSpLocks/>
          </p:cNvCxnSpPr>
          <p:nvPr userDrawn="1"/>
        </p:nvCxnSpPr>
        <p:spPr>
          <a:xfrm>
            <a:off x="203577" y="1102780"/>
            <a:ext cx="548927" cy="0"/>
          </a:xfrm>
          <a:prstGeom prst="straightConnector1">
            <a:avLst/>
          </a:prstGeom>
          <a:noFill/>
          <a:ln w="19050" cap="flat" cmpd="sng">
            <a:solidFill>
              <a:srgbClr val="EF87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itre 3">
            <a:extLst>
              <a:ext uri="{FF2B5EF4-FFF2-40B4-BE49-F238E27FC236}">
                <a16:creationId xmlns:a16="http://schemas.microsoft.com/office/drawing/2014/main" id="{5FEF4564-ED1B-4D2F-BBCF-8B67845EC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3" y="169630"/>
            <a:ext cx="1622057" cy="1325033"/>
          </a:xfrm>
          <a:prstGeom prst="rect">
            <a:avLst/>
          </a:prstGeom>
        </p:spPr>
        <p:txBody>
          <a:bodyPr/>
          <a:lstStyle>
            <a:lvl1pPr>
              <a:defRPr kumimoji="0" lang="fr-FR" sz="2400" b="0" i="0" u="none" strike="noStrike" kern="0" cap="none" spc="0" normalizeH="0" baseline="0" dirty="0">
                <a:ln>
                  <a:noFill/>
                </a:ln>
                <a:solidFill>
                  <a:srgbClr val="EF871F"/>
                </a:solidFill>
                <a:effectLst/>
                <a:uLnTx/>
                <a:uFillTx/>
                <a:latin typeface="Lato Light"/>
                <a:ea typeface="Lato Light"/>
                <a:cs typeface="Lato Ligh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noProof="0"/>
              <a:t>Table of content</a:t>
            </a:r>
          </a:p>
        </p:txBody>
      </p:sp>
      <p:sp>
        <p:nvSpPr>
          <p:cNvPr id="10" name="Espace réservé du texte 29">
            <a:extLst>
              <a:ext uri="{FF2B5EF4-FFF2-40B4-BE49-F238E27FC236}">
                <a16:creationId xmlns:a16="http://schemas.microsoft.com/office/drawing/2014/main" id="{3E64C3B5-291E-4F41-BAAF-F1164BEBA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4134" y="1235832"/>
            <a:ext cx="3481917" cy="110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1" name="Espace réservé du texte 29">
            <a:extLst>
              <a:ext uri="{FF2B5EF4-FFF2-40B4-BE49-F238E27FC236}">
                <a16:creationId xmlns:a16="http://schemas.microsoft.com/office/drawing/2014/main" id="{E4EA9F7E-CA31-46F2-A16C-04248362B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5560" y="1235832"/>
            <a:ext cx="3481917" cy="110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GB" sz="2400" b="0" i="0" u="none" strike="noStrike" cap="none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2" name="Espace réservé du texte 29">
            <a:extLst>
              <a:ext uri="{FF2B5EF4-FFF2-40B4-BE49-F238E27FC236}">
                <a16:creationId xmlns:a16="http://schemas.microsoft.com/office/drawing/2014/main" id="{3B9A209B-552B-404F-BB4D-AB5B5CD001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99758" y="1240352"/>
            <a:ext cx="3481917" cy="110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GB" sz="2400" b="0" i="0" u="none" strike="noStrike" cap="none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</a:lstStyle>
          <a:p>
            <a:pPr lvl="0"/>
            <a:r>
              <a:rPr lang="en-GB" noProof="0" dirty="0"/>
              <a:t>Title </a:t>
            </a:r>
          </a:p>
        </p:txBody>
      </p:sp>
      <p:sp>
        <p:nvSpPr>
          <p:cNvPr id="13" name="Shape 73">
            <a:extLst>
              <a:ext uri="{FF2B5EF4-FFF2-40B4-BE49-F238E27FC236}">
                <a16:creationId xmlns:a16="http://schemas.microsoft.com/office/drawing/2014/main" id="{D84C753B-1CAA-4E0B-9A2D-F94C4501965A}"/>
              </a:ext>
            </a:extLst>
          </p:cNvPr>
          <p:cNvSpPr/>
          <p:nvPr userDrawn="1"/>
        </p:nvSpPr>
        <p:spPr>
          <a:xfrm>
            <a:off x="3036284" y="2355467"/>
            <a:ext cx="896800" cy="2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Shape 73">
            <a:extLst>
              <a:ext uri="{FF2B5EF4-FFF2-40B4-BE49-F238E27FC236}">
                <a16:creationId xmlns:a16="http://schemas.microsoft.com/office/drawing/2014/main" id="{AE252B7C-FC57-4E4D-8939-0DFABEA3AA9A}"/>
              </a:ext>
            </a:extLst>
          </p:cNvPr>
          <p:cNvSpPr/>
          <p:nvPr userDrawn="1"/>
        </p:nvSpPr>
        <p:spPr>
          <a:xfrm>
            <a:off x="6517709" y="2355467"/>
            <a:ext cx="896800" cy="2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Shape 73">
            <a:extLst>
              <a:ext uri="{FF2B5EF4-FFF2-40B4-BE49-F238E27FC236}">
                <a16:creationId xmlns:a16="http://schemas.microsoft.com/office/drawing/2014/main" id="{EEF0E2BF-0663-4529-8D7B-407D3185604C}"/>
              </a:ext>
            </a:extLst>
          </p:cNvPr>
          <p:cNvSpPr/>
          <p:nvPr userDrawn="1"/>
        </p:nvSpPr>
        <p:spPr>
          <a:xfrm>
            <a:off x="10002100" y="2355467"/>
            <a:ext cx="896800" cy="2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0503F5D-47CE-4043-9587-70172B067709}"/>
              </a:ext>
            </a:extLst>
          </p:cNvPr>
          <p:cNvSpPr txBox="1"/>
          <p:nvPr userDrawn="1"/>
        </p:nvSpPr>
        <p:spPr>
          <a:xfrm>
            <a:off x="1746547" y="400422"/>
            <a:ext cx="348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BA4BC3C-A595-4425-AFA2-B04E84D0FCB6}"/>
              </a:ext>
            </a:extLst>
          </p:cNvPr>
          <p:cNvSpPr txBox="1"/>
          <p:nvPr userDrawn="1"/>
        </p:nvSpPr>
        <p:spPr>
          <a:xfrm>
            <a:off x="5223160" y="400422"/>
            <a:ext cx="348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CC7E3A-1205-485A-A663-2B9EA04F3490}"/>
              </a:ext>
            </a:extLst>
          </p:cNvPr>
          <p:cNvSpPr txBox="1"/>
          <p:nvPr userDrawn="1"/>
        </p:nvSpPr>
        <p:spPr>
          <a:xfrm>
            <a:off x="8699774" y="397433"/>
            <a:ext cx="348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6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D41885C-7E1E-4820-88A6-698E05A3F8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4633" y="2631017"/>
            <a:ext cx="3000000" cy="3792000"/>
          </a:xfrm>
          <a:prstGeom prst="rect">
            <a:avLst/>
          </a:prstGeom>
        </p:spPr>
        <p:txBody>
          <a:bodyPr/>
          <a:lstStyle>
            <a:lvl1pPr marL="287993" indent="-383990">
              <a:buClr>
                <a:schemeClr val="bg1"/>
              </a:buClr>
              <a:buFont typeface="+mj-lt"/>
              <a:buAutoNum type="alphaLcParenR"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77745" indent="-28575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</a:lstStyle>
          <a:p>
            <a:pPr lvl="0"/>
            <a:r>
              <a:rPr lang="en-GB" noProof="0" dirty="0"/>
              <a:t>Subtitle1</a:t>
            </a:r>
          </a:p>
          <a:p>
            <a:pPr lvl="1"/>
            <a:r>
              <a:rPr lang="en-GB" noProof="0" dirty="0"/>
              <a:t>Subtitle 2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E1A83ED1-3F9B-40C9-B87C-3A31773A1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6959" y="2631017"/>
            <a:ext cx="3000000" cy="3792000"/>
          </a:xfrm>
          <a:prstGeom prst="rect">
            <a:avLst/>
          </a:prstGeom>
        </p:spPr>
        <p:txBody>
          <a:bodyPr/>
          <a:lstStyle>
            <a:lvl1pPr marL="287993" marR="0" indent="-38399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arenR"/>
              <a:defRPr lang="en-GB" sz="2000" b="0" i="0" u="none" strike="noStrike" cap="none" noProof="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L="477745" marR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GB" sz="1800" b="0" i="0" u="none" strike="noStrike" cap="none" noProof="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2pPr>
          </a:lstStyle>
          <a:p>
            <a:pPr lvl="0"/>
            <a:r>
              <a:rPr lang="en-GB" noProof="0" dirty="0"/>
              <a:t>Subtitle1</a:t>
            </a:r>
          </a:p>
          <a:p>
            <a:pPr lvl="1"/>
            <a:r>
              <a:rPr lang="en-GB" noProof="0" dirty="0"/>
              <a:t>Subtitle 2</a:t>
            </a: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23E03195-4AE6-4BE6-86A6-B4BFFF9B7D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971" y="2631017"/>
            <a:ext cx="3000000" cy="3792000"/>
          </a:xfrm>
          <a:prstGeom prst="rect">
            <a:avLst/>
          </a:prstGeom>
        </p:spPr>
        <p:txBody>
          <a:bodyPr/>
          <a:lstStyle>
            <a:lvl1pPr marL="287993" indent="-383990">
              <a:buClr>
                <a:schemeClr val="bg1"/>
              </a:buClr>
              <a:buFont typeface="+mj-lt"/>
              <a:buAutoNum type="alphaLcParenR"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31989" indent="-239994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</a:lstStyle>
          <a:p>
            <a:pPr lvl="0"/>
            <a:r>
              <a:rPr lang="en-GB" noProof="0" dirty="0"/>
              <a:t>Subtitle1</a:t>
            </a:r>
          </a:p>
          <a:p>
            <a:pPr lvl="1"/>
            <a:r>
              <a:rPr lang="en-GB" noProof="0" dirty="0"/>
              <a:t>Subtitle 2</a:t>
            </a:r>
          </a:p>
          <a:p>
            <a:pPr lvl="1"/>
            <a:endParaRPr lang="en-GB" noProof="0" dirty="0"/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005865E7-DB00-4D01-9AEF-3DF19619B9B3}"/>
              </a:ext>
            </a:extLst>
          </p:cNvPr>
          <p:cNvSpPr txBox="1"/>
          <p:nvPr userDrawn="1"/>
        </p:nvSpPr>
        <p:spPr>
          <a:xfrm>
            <a:off x="8073601" y="6358988"/>
            <a:ext cx="2850967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</a:t>
            </a:r>
            <a:r>
              <a:rPr lang="fr-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communication</a:t>
            </a:r>
            <a:r>
              <a:rPr lang="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– </a:t>
            </a:r>
            <a:r>
              <a:rPr lang="fr-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All </a:t>
            </a:r>
            <a:r>
              <a:rPr lang="fr-FR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rights</a:t>
            </a:r>
            <a:r>
              <a:rPr lang="fr-F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reserved</a:t>
            </a:r>
            <a:endParaRPr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5C0B0CE-EC53-401E-AAC5-EBDED6188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568" y="6415551"/>
            <a:ext cx="1010849" cy="318595"/>
          </a:xfrm>
          <a:prstGeom prst="rect">
            <a:avLst/>
          </a:prstGeom>
        </p:spPr>
      </p:pic>
      <p:pic>
        <p:nvPicPr>
          <p:cNvPr id="24" name="Shape 17">
            <a:extLst>
              <a:ext uri="{FF2B5EF4-FFF2-40B4-BE49-F238E27FC236}">
                <a16:creationId xmlns:a16="http://schemas.microsoft.com/office/drawing/2014/main" id="{A1F98596-D43B-4126-85BA-AC07ED682263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205364" y="5901235"/>
            <a:ext cx="1296943" cy="91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20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4">
            <a:extLst>
              <a:ext uri="{FF2B5EF4-FFF2-40B4-BE49-F238E27FC236}">
                <a16:creationId xmlns:a16="http://schemas.microsoft.com/office/drawing/2014/main" id="{13EDCA90-9E64-4F1A-8709-5B57BDC8EDDD}"/>
              </a:ext>
            </a:extLst>
          </p:cNvPr>
          <p:cNvSpPr/>
          <p:nvPr userDrawn="1"/>
        </p:nvSpPr>
        <p:spPr>
          <a:xfrm>
            <a:off x="5647600" y="4680789"/>
            <a:ext cx="896800" cy="23600"/>
          </a:xfrm>
          <a:prstGeom prst="rect">
            <a:avLst/>
          </a:prstGeom>
          <a:solidFill>
            <a:srgbClr val="4C4C4B"/>
          </a:solidFill>
          <a:ln>
            <a:solidFill>
              <a:srgbClr val="4C4C4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4D4D4C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A778A20-E2E8-47A8-9240-AB2D99B5A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150"/>
            <a:ext cx="10515600" cy="13330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>
                <a:solidFill>
                  <a:srgbClr val="4C4C4B"/>
                </a:solidFill>
                <a:latin typeface="+mn-lt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31CD390-BF99-4BF6-91CC-4FB4CBEDA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942100"/>
            <a:ext cx="10515600" cy="7866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rgbClr val="3E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pic>
        <p:nvPicPr>
          <p:cNvPr id="10" name="Shape 85">
            <a:extLst>
              <a:ext uri="{FF2B5EF4-FFF2-40B4-BE49-F238E27FC236}">
                <a16:creationId xmlns:a16="http://schemas.microsoft.com/office/drawing/2014/main" id="{BCFD2353-09C3-4323-90D7-C05B6C8FA3B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519928" y="716118"/>
            <a:ext cx="3152144" cy="22293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7">
            <a:extLst>
              <a:ext uri="{FF2B5EF4-FFF2-40B4-BE49-F238E27FC236}">
                <a16:creationId xmlns:a16="http://schemas.microsoft.com/office/drawing/2014/main" id="{3C060DA9-75BB-47A8-94BF-570D2C978C03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F04B7C5-65EA-4AC5-94BF-6DF021FA6D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1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background">
    <p:bg>
      <p:bgPr>
        <a:gradFill flip="none" rotWithShape="1">
          <a:gsLst>
            <a:gs pos="0">
              <a:srgbClr val="EF871F"/>
            </a:gs>
            <a:gs pos="100000">
              <a:srgbClr val="892747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4">
            <a:extLst>
              <a:ext uri="{FF2B5EF4-FFF2-40B4-BE49-F238E27FC236}">
                <a16:creationId xmlns:a16="http://schemas.microsoft.com/office/drawing/2014/main" id="{2EBEC45D-D256-4597-8A48-F3AB475D2E04}"/>
              </a:ext>
            </a:extLst>
          </p:cNvPr>
          <p:cNvSpPr/>
          <p:nvPr userDrawn="1"/>
        </p:nvSpPr>
        <p:spPr>
          <a:xfrm>
            <a:off x="5647600" y="4680789"/>
            <a:ext cx="896800" cy="2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4D4D4C"/>
              </a:solidFill>
            </a:endParaRP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E2432C91-B2EA-471F-8ED4-CE791148E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150"/>
            <a:ext cx="10515600" cy="13330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926E7CE-C78A-415B-BE3E-BFE4B8FC97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942100"/>
            <a:ext cx="10515600" cy="7866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chemeClr val="tx1"/>
                </a:solidFill>
                <a:latin typeface="Lato" panose="020F0502020204030203" pitchFamily="34" charset="0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A66B9F47-2694-4558-8B47-DCE7C32551DC}"/>
              </a:ext>
            </a:extLst>
          </p:cNvPr>
          <p:cNvSpPr txBox="1"/>
          <p:nvPr userDrawn="1"/>
        </p:nvSpPr>
        <p:spPr>
          <a:xfrm>
            <a:off x="8073601" y="6358988"/>
            <a:ext cx="2850967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communication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–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All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rights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reserved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D60E913-B612-479D-B833-990A81C72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568" y="6415551"/>
            <a:ext cx="1010849" cy="318595"/>
          </a:xfrm>
          <a:prstGeom prst="rect">
            <a:avLst/>
          </a:prstGeom>
        </p:spPr>
      </p:pic>
      <p:pic>
        <p:nvPicPr>
          <p:cNvPr id="10" name="Shape 40">
            <a:extLst>
              <a:ext uri="{FF2B5EF4-FFF2-40B4-BE49-F238E27FC236}">
                <a16:creationId xmlns:a16="http://schemas.microsoft.com/office/drawing/2014/main" id="{2E794AC1-668F-4456-AE93-56A0054D8274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4470515" y="719302"/>
            <a:ext cx="3250969" cy="229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150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background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4">
            <a:extLst>
              <a:ext uri="{FF2B5EF4-FFF2-40B4-BE49-F238E27FC236}">
                <a16:creationId xmlns:a16="http://schemas.microsoft.com/office/drawing/2014/main" id="{13EDCA90-9E64-4F1A-8709-5B57BDC8EDDD}"/>
              </a:ext>
            </a:extLst>
          </p:cNvPr>
          <p:cNvSpPr/>
          <p:nvPr userDrawn="1"/>
        </p:nvSpPr>
        <p:spPr>
          <a:xfrm>
            <a:off x="2820580" y="3905492"/>
            <a:ext cx="896800" cy="23600"/>
          </a:xfrm>
          <a:prstGeom prst="rect">
            <a:avLst/>
          </a:prstGeom>
          <a:solidFill>
            <a:srgbClr val="4C4C4B"/>
          </a:solidFill>
          <a:ln>
            <a:solidFill>
              <a:srgbClr val="4C4C4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4D4D4C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A778A20-E2E8-47A8-9240-AB2D99B5A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" y="2896025"/>
            <a:ext cx="5227320" cy="85572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solidFill>
                  <a:srgbClr val="4C4C4B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31CD390-BF99-4BF6-91CC-4FB4CBEDA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320" y="4130041"/>
            <a:ext cx="5227320" cy="11726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rgbClr val="3E404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310FABD-2B73-4612-A175-51B7DB70F2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0701" y="0"/>
            <a:ext cx="57413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C4C4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/>
              <a:t>Image </a:t>
            </a:r>
          </a:p>
          <a:p>
            <a:endParaRPr lang="en-GB" noProof="0"/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08FC0906-891F-44DE-88BE-0625A70B0D76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70672A-E3BE-4892-A449-E6E747CB2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1" name="Shape 85">
            <a:extLst>
              <a:ext uri="{FF2B5EF4-FFF2-40B4-BE49-F238E27FC236}">
                <a16:creationId xmlns:a16="http://schemas.microsoft.com/office/drawing/2014/main" id="{410EC965-97C5-450C-B9EA-F450264977AD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854372" y="741344"/>
            <a:ext cx="2829216" cy="2000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78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310FABD-2B73-4612-A175-51B7DB70F2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C4C4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" name="Shape 84">
            <a:extLst>
              <a:ext uri="{FF2B5EF4-FFF2-40B4-BE49-F238E27FC236}">
                <a16:creationId xmlns:a16="http://schemas.microsoft.com/office/drawing/2014/main" id="{13EDCA90-9E64-4F1A-8709-5B57BDC8EDDD}"/>
              </a:ext>
            </a:extLst>
          </p:cNvPr>
          <p:cNvSpPr/>
          <p:nvPr userDrawn="1"/>
        </p:nvSpPr>
        <p:spPr>
          <a:xfrm>
            <a:off x="5741580" y="3270492"/>
            <a:ext cx="896800" cy="23600"/>
          </a:xfrm>
          <a:prstGeom prst="rect">
            <a:avLst/>
          </a:prstGeom>
          <a:solidFill>
            <a:srgbClr val="4C4C4B"/>
          </a:solidFill>
          <a:ln>
            <a:solidFill>
              <a:srgbClr val="4C4C4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4D4D4C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A778A20-E2E8-47A8-9240-AB2D99B5A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320" y="2261025"/>
            <a:ext cx="5227320" cy="855720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4C4C4B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31CD390-BF99-4BF6-91CC-4FB4CBEDA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6320" y="3495041"/>
            <a:ext cx="5227320" cy="11726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rgbClr val="3E404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pPr lvl="0"/>
            <a:r>
              <a:rPr lang="en-GB" noProof="0" dirty="0"/>
              <a:t>Subtitle </a:t>
            </a: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17D0A4A0-B79C-48E1-9211-ABA3934DF49A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D235CD9-19EB-43E0-9480-080D4FF31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2" name="Shape 17">
            <a:extLst>
              <a:ext uri="{FF2B5EF4-FFF2-40B4-BE49-F238E27FC236}">
                <a16:creationId xmlns:a16="http://schemas.microsoft.com/office/drawing/2014/main" id="{8AA27F01-7E1C-4DC6-95D8-D43B8A736B1A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89475"/>
            <a:ext cx="1314184" cy="92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8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r - Text whit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AB2F21-A432-4ABE-BB34-D3F498838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000" y="1513115"/>
            <a:ext cx="10521600" cy="4813285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spcAft>
                <a:spcPts val="600"/>
              </a:spcAft>
              <a:buFont typeface="PF Handbook Pro Medium" panose="02000506050000020004" pitchFamily="50" charset="0"/>
              <a:buChar char="→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spcAft>
                <a:spcPts val="600"/>
              </a:spcAft>
              <a:buFont typeface="Lato" panose="020F0502020204030203" pitchFamily="34" charset="0"/>
              <a:buChar char="-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spcAft>
                <a:spcPts val="600"/>
              </a:spcAft>
              <a:buFont typeface="PF Handbook Pro Medium" panose="02000506050000020004" pitchFamily="50" charset="0"/>
              <a:buChar char="↳"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/>
              <a:t>Cliquez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/>
              <a:t>Deuxième niveau</a:t>
            </a:r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286421A-41C6-4E98-81F0-6568AA4FB9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F871F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57FF0AB-61A0-4CF7-BBF2-70C221E84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2" name="Shape 168">
            <a:extLst>
              <a:ext uri="{FF2B5EF4-FFF2-40B4-BE49-F238E27FC236}">
                <a16:creationId xmlns:a16="http://schemas.microsoft.com/office/drawing/2014/main" id="{1611B32C-1EB6-45C3-B400-4F3C03B9F631}"/>
              </a:ext>
            </a:extLst>
          </p:cNvPr>
          <p:cNvSpPr/>
          <p:nvPr userDrawn="1"/>
        </p:nvSpPr>
        <p:spPr>
          <a:xfrm>
            <a:off x="990600" y="1165936"/>
            <a:ext cx="896800" cy="23600"/>
          </a:xfrm>
          <a:prstGeom prst="rect">
            <a:avLst/>
          </a:prstGeom>
          <a:solidFill>
            <a:srgbClr val="EF871F"/>
          </a:solidFill>
          <a:ln>
            <a:solidFill>
              <a:srgbClr val="EF871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0712691B-3F59-4430-BDBB-61797AE15CE5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64DA883-0352-4D25-9468-5F2FA910F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8" name="Shape 17">
            <a:extLst>
              <a:ext uri="{FF2B5EF4-FFF2-40B4-BE49-F238E27FC236}">
                <a16:creationId xmlns:a16="http://schemas.microsoft.com/office/drawing/2014/main" id="{8365FFC2-822E-4D5E-9254-C6CACAC14EE5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472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r - Text white background + centr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B09244-9B48-4B5B-B37E-D8933F7E4D51}"/>
              </a:ext>
            </a:extLst>
          </p:cNvPr>
          <p:cNvSpPr/>
          <p:nvPr userDrawn="1"/>
        </p:nvSpPr>
        <p:spPr>
          <a:xfrm>
            <a:off x="0" y="0"/>
            <a:ext cx="12193200" cy="1126800"/>
          </a:xfrm>
          <a:prstGeom prst="rect">
            <a:avLst/>
          </a:prstGeom>
          <a:solidFill>
            <a:srgbClr val="EF8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D5394C-E177-498D-A1B0-C08401AB3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25416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420952E4-D0C2-45F1-BBCD-720907F302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000" y="1688123"/>
            <a:ext cx="10521600" cy="4638277"/>
          </a:xfrm>
          <a:prstGeom prst="rect">
            <a:avLst/>
          </a:prstGeom>
        </p:spPr>
        <p:txBody>
          <a:bodyPr/>
          <a:lstStyle>
            <a:lvl1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spcAft>
                <a:spcPts val="600"/>
              </a:spcAft>
              <a:buFont typeface="PF Handbook Pro Medium" panose="02000506050000020004" pitchFamily="50" charset="0"/>
              <a:buChar char="→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spcAft>
                <a:spcPts val="600"/>
              </a:spcAft>
              <a:buFont typeface="Lato" panose="020F0502020204030203" pitchFamily="34" charset="0"/>
              <a:buChar char="-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spcAft>
                <a:spcPts val="600"/>
              </a:spcAft>
              <a:buFont typeface="PF Handbook Pro Medium" panose="02000506050000020004" pitchFamily="50" charset="0"/>
              <a:buChar char="↳"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/>
              <a:t>Cliquez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6" name="Shape 7">
            <a:extLst>
              <a:ext uri="{FF2B5EF4-FFF2-40B4-BE49-F238E27FC236}">
                <a16:creationId xmlns:a16="http://schemas.microsoft.com/office/drawing/2014/main" id="{2AD7016B-19D3-43C0-9F26-B54B12E3D595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3F2DDC-5C5C-4FC1-84EC-25D80AF9C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2" name="Shape 17">
            <a:extLst>
              <a:ext uri="{FF2B5EF4-FFF2-40B4-BE49-F238E27FC236}">
                <a16:creationId xmlns:a16="http://schemas.microsoft.com/office/drawing/2014/main" id="{CC5E1E19-A794-458B-988F-19EC01B61E71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89475"/>
            <a:ext cx="1314184" cy="92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55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ntis Academy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">
            <a:extLst>
              <a:ext uri="{FF2B5EF4-FFF2-40B4-BE49-F238E27FC236}">
                <a16:creationId xmlns:a16="http://schemas.microsoft.com/office/drawing/2014/main" id="{DE7108F8-E092-44B6-9AA1-0536584ADF87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3" name="Shape 17">
            <a:extLst>
              <a:ext uri="{FF2B5EF4-FFF2-40B4-BE49-F238E27FC236}">
                <a16:creationId xmlns:a16="http://schemas.microsoft.com/office/drawing/2014/main" id="{8A7D172A-FCED-464A-A754-761228C2CF96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254504" y="766583"/>
            <a:ext cx="3682991" cy="260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51">
            <a:extLst>
              <a:ext uri="{FF2B5EF4-FFF2-40B4-BE49-F238E27FC236}">
                <a16:creationId xmlns:a16="http://schemas.microsoft.com/office/drawing/2014/main" id="{6E7BB65A-E9F8-4AAE-88C3-ADD132C5CD80}"/>
              </a:ext>
            </a:extLst>
          </p:cNvPr>
          <p:cNvSpPr/>
          <p:nvPr userDrawn="1"/>
        </p:nvSpPr>
        <p:spPr>
          <a:xfrm>
            <a:off x="5647600" y="4323567"/>
            <a:ext cx="896800" cy="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B6CEEE7F-6A41-4E7D-8DE6-23F513C4AB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3" y="6364428"/>
            <a:ext cx="8075069" cy="489600"/>
          </a:xfrm>
          <a:prstGeom prst="rect">
            <a:avLst/>
          </a:prstGeom>
        </p:spPr>
        <p:txBody>
          <a:bodyPr anchor="ctr"/>
          <a:lstStyle>
            <a:lvl1pPr algn="l">
              <a:defRPr sz="1800" i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Presenter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851E56C-83BB-482B-8966-A8473A1FE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600" y="3724209"/>
            <a:ext cx="10515600" cy="177250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E623698-8AB1-41A5-A12E-141BB8315E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600" y="5601817"/>
            <a:ext cx="10516800" cy="4896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4" name="Shape 51">
            <a:extLst>
              <a:ext uri="{FF2B5EF4-FFF2-40B4-BE49-F238E27FC236}">
                <a16:creationId xmlns:a16="http://schemas.microsoft.com/office/drawing/2014/main" id="{3B6F818C-1949-49BD-91BC-3AD00439E881}"/>
              </a:ext>
            </a:extLst>
          </p:cNvPr>
          <p:cNvSpPr/>
          <p:nvPr userDrawn="1"/>
        </p:nvSpPr>
        <p:spPr>
          <a:xfrm>
            <a:off x="5647000" y="3535976"/>
            <a:ext cx="896800" cy="23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63460ED-FDC5-41E8-976B-2DFACEADD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8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r - Text whi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65E92A5-9EE5-49F7-9555-2555F9A5A7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75000"/>
            <a:ext cx="10515600" cy="4419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/>
              <a:t>Image or graph 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130CCE7-7861-4959-A234-6AF2F1315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F871F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68EBFC6-AD2F-4E1F-93BB-CEFF910FA7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6" name="Shape 168">
            <a:extLst>
              <a:ext uri="{FF2B5EF4-FFF2-40B4-BE49-F238E27FC236}">
                <a16:creationId xmlns:a16="http://schemas.microsoft.com/office/drawing/2014/main" id="{127A5A2A-A178-4D6F-B6C0-524301984182}"/>
              </a:ext>
            </a:extLst>
          </p:cNvPr>
          <p:cNvSpPr/>
          <p:nvPr userDrawn="1"/>
        </p:nvSpPr>
        <p:spPr>
          <a:xfrm>
            <a:off x="990600" y="1165936"/>
            <a:ext cx="896800" cy="23600"/>
          </a:xfrm>
          <a:prstGeom prst="rect">
            <a:avLst/>
          </a:prstGeom>
          <a:solidFill>
            <a:srgbClr val="EF871F"/>
          </a:solidFill>
          <a:ln>
            <a:solidFill>
              <a:srgbClr val="EF871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27C183EC-1340-49C0-88E0-1DB1B555F368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5D34B7C-7021-4A38-A8D4-819439803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7" name="Shape 17">
            <a:extLst>
              <a:ext uri="{FF2B5EF4-FFF2-40B4-BE49-F238E27FC236}">
                <a16:creationId xmlns:a16="http://schemas.microsoft.com/office/drawing/2014/main" id="{633BDF25-FC80-4F0E-872E-DD6EC7D2E6DF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19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r - Text whi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65E92A5-9EE5-49F7-9555-2555F9A5A7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40329"/>
            <a:ext cx="5257800" cy="47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Image or graph 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4661C4A-6A52-45C9-B5BA-1DC31B3694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120" y="5334000"/>
            <a:ext cx="5059680" cy="457200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867">
                <a:solidFill>
                  <a:srgbClr val="3E4042"/>
                </a:solidFill>
              </a:defRPr>
            </a:lvl2pPr>
            <a:lvl3pPr>
              <a:defRPr sz="1867">
                <a:solidFill>
                  <a:srgbClr val="3E4042"/>
                </a:solidFill>
              </a:defRPr>
            </a:lvl3pPr>
            <a:lvl4pPr>
              <a:defRPr sz="1867">
                <a:solidFill>
                  <a:srgbClr val="3E4042"/>
                </a:solidFill>
              </a:defRPr>
            </a:lvl4pPr>
            <a:lvl5pPr>
              <a:defRPr sz="1867">
                <a:solidFill>
                  <a:srgbClr val="3E4042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97CD8F2-EFFF-4135-AE57-E48767EA5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F871F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D6CBF5B-A466-42EB-98C0-35F55D0AF4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4" name="Shape 168">
            <a:extLst>
              <a:ext uri="{FF2B5EF4-FFF2-40B4-BE49-F238E27FC236}">
                <a16:creationId xmlns:a16="http://schemas.microsoft.com/office/drawing/2014/main" id="{4D017083-27EB-43D5-B2D2-90898845C745}"/>
              </a:ext>
            </a:extLst>
          </p:cNvPr>
          <p:cNvSpPr/>
          <p:nvPr userDrawn="1"/>
        </p:nvSpPr>
        <p:spPr>
          <a:xfrm>
            <a:off x="990600" y="1165936"/>
            <a:ext cx="896800" cy="23600"/>
          </a:xfrm>
          <a:prstGeom prst="rect">
            <a:avLst/>
          </a:prstGeom>
          <a:solidFill>
            <a:srgbClr val="EF871F"/>
          </a:solidFill>
          <a:ln>
            <a:solidFill>
              <a:srgbClr val="EF871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25011EB2-DBC9-473D-B3E3-7BDDD5337641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AB892F9-3058-428B-BB73-A6F464DE0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8" name="Shape 17">
            <a:extLst>
              <a:ext uri="{FF2B5EF4-FFF2-40B4-BE49-F238E27FC236}">
                <a16:creationId xmlns:a16="http://schemas.microsoft.com/office/drawing/2014/main" id="{0C673D41-EAAB-4C74-8E8F-3E836295D7DF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879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e - Text whit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286421A-41C6-4E98-81F0-6568AA4FB9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8201F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57FF0AB-61A0-4CF7-BBF2-70C221E84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2" name="Shape 168">
            <a:extLst>
              <a:ext uri="{FF2B5EF4-FFF2-40B4-BE49-F238E27FC236}">
                <a16:creationId xmlns:a16="http://schemas.microsoft.com/office/drawing/2014/main" id="{1611B32C-1EB6-45C3-B400-4F3C03B9F631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rgbClr val="78201F"/>
          </a:solidFill>
          <a:ln>
            <a:solidFill>
              <a:srgbClr val="78201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E444510C-5667-4C14-A660-896D807066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000" y="1513115"/>
            <a:ext cx="10521600" cy="481328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buFont typeface="PF Handbook Pro Medium" panose="02000506050000020004" pitchFamily="50" charset="0"/>
              <a:buChar char="→"/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buFont typeface="Lato" panose="020F0502020204030203" pitchFamily="34" charset="0"/>
              <a:buChar char="-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buFont typeface="PF Handbook Pro Medium" panose="02000506050000020004" pitchFamily="50" charset="0"/>
              <a:buChar char="↳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8C1C1AEC-06C0-44AD-9CA9-90E9470A7A37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A23AA5F-E457-4347-B997-14E3EC30C8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7" name="Shape 17">
            <a:extLst>
              <a:ext uri="{FF2B5EF4-FFF2-40B4-BE49-F238E27FC236}">
                <a16:creationId xmlns:a16="http://schemas.microsoft.com/office/drawing/2014/main" id="{C73044C7-3168-40B9-A814-06813104D54F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057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e - Text white background + centr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86BA82-6706-424C-8B2C-9EA8E01EAA98}"/>
              </a:ext>
            </a:extLst>
          </p:cNvPr>
          <p:cNvSpPr/>
          <p:nvPr userDrawn="1"/>
        </p:nvSpPr>
        <p:spPr>
          <a:xfrm>
            <a:off x="0" y="0"/>
            <a:ext cx="12193200" cy="1126800"/>
          </a:xfrm>
          <a:prstGeom prst="rect">
            <a:avLst/>
          </a:prstGeom>
          <a:solidFill>
            <a:srgbClr val="78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D5394C-E177-498D-A1B0-C08401AB3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25416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C341AF02-970F-489E-8E94-A37632BF5801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14AE14-FFA1-470E-826A-2B49DE6DC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3" name="Shape 17">
            <a:extLst>
              <a:ext uri="{FF2B5EF4-FFF2-40B4-BE49-F238E27FC236}">
                <a16:creationId xmlns:a16="http://schemas.microsoft.com/office/drawing/2014/main" id="{B3F7A209-2A74-45B7-82B9-205FBFF3EA5B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89475"/>
            <a:ext cx="1314184" cy="92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377494B7-85DF-4348-93C4-A112562D9C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000" y="1688123"/>
            <a:ext cx="10521600" cy="4638277"/>
          </a:xfrm>
          <a:prstGeom prst="rect">
            <a:avLst/>
          </a:prstGeom>
        </p:spPr>
        <p:txBody>
          <a:bodyPr/>
          <a:lstStyle>
            <a:lvl1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spcAft>
                <a:spcPts val="600"/>
              </a:spcAft>
              <a:buFont typeface="PF Handbook Pro Medium" panose="02000506050000020004" pitchFamily="50" charset="0"/>
              <a:buChar char="→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spcAft>
                <a:spcPts val="600"/>
              </a:spcAft>
              <a:buFont typeface="Lato" panose="020F0502020204030203" pitchFamily="34" charset="0"/>
              <a:buChar char="-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spcAft>
                <a:spcPts val="600"/>
              </a:spcAft>
              <a:buFont typeface="PF Handbook Pro Medium" panose="02000506050000020004" pitchFamily="50" charset="0"/>
              <a:buChar char="↳"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/>
              <a:t>Cliquez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3251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e - Text whi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5">
            <a:extLst>
              <a:ext uri="{FF2B5EF4-FFF2-40B4-BE49-F238E27FC236}">
                <a16:creationId xmlns:a16="http://schemas.microsoft.com/office/drawing/2014/main" id="{72B4CBE9-0222-4880-889C-0932F750584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468801"/>
            <a:ext cx="10515600" cy="4826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/>
              <a:t>Image or graph 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8C04BE9-7A6A-44B9-8556-2E281B7D2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8201F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C942E56C-BD2A-4A85-9F58-BBC596D9D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9" name="Shape 168">
            <a:extLst>
              <a:ext uri="{FF2B5EF4-FFF2-40B4-BE49-F238E27FC236}">
                <a16:creationId xmlns:a16="http://schemas.microsoft.com/office/drawing/2014/main" id="{1560EE6A-7FB2-489E-83D7-12BCF87CD3A1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rgbClr val="78201F"/>
          </a:solidFill>
          <a:ln>
            <a:solidFill>
              <a:srgbClr val="78201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8ED2F3A3-DC77-4331-91CA-937E5E2C1854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C756DA9-0652-4125-8D30-1CF80755F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2" name="Shape 17">
            <a:extLst>
              <a:ext uri="{FF2B5EF4-FFF2-40B4-BE49-F238E27FC236}">
                <a16:creationId xmlns:a16="http://schemas.microsoft.com/office/drawing/2014/main" id="{9445DF94-7D61-4B2E-BF12-FFFA9A3B9FA9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0699418" y="104907"/>
            <a:ext cx="1461617" cy="1031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874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e - Text whi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65E92A5-9EE5-49F7-9555-2555F9A5A7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40329"/>
            <a:ext cx="5257800" cy="47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/>
              <a:t>Image or graph 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4661C4A-6A52-45C9-B5BA-1DC31B3694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120" y="5334000"/>
            <a:ext cx="5059680" cy="457200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867">
                <a:solidFill>
                  <a:srgbClr val="3E4042"/>
                </a:solidFill>
              </a:defRPr>
            </a:lvl2pPr>
            <a:lvl3pPr>
              <a:defRPr sz="1867">
                <a:solidFill>
                  <a:srgbClr val="3E4042"/>
                </a:solidFill>
              </a:defRPr>
            </a:lvl3pPr>
            <a:lvl4pPr>
              <a:defRPr sz="1867">
                <a:solidFill>
                  <a:srgbClr val="3E4042"/>
                </a:solidFill>
              </a:defRPr>
            </a:lvl4pPr>
            <a:lvl5pPr>
              <a:defRPr sz="1867">
                <a:solidFill>
                  <a:srgbClr val="3E4042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46056A9-AC0F-4597-A990-2FC4DACC4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8201F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FCC32EAC-0698-48AB-A3E8-730AF18D7F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4" name="Shape 168">
            <a:extLst>
              <a:ext uri="{FF2B5EF4-FFF2-40B4-BE49-F238E27FC236}">
                <a16:creationId xmlns:a16="http://schemas.microsoft.com/office/drawing/2014/main" id="{2BB37DCF-DB93-4390-BD7C-2F9C147BC0AF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rgbClr val="78201F"/>
          </a:solidFill>
          <a:ln>
            <a:solidFill>
              <a:srgbClr val="78201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BF7FF4D9-71ED-4883-B5DA-9A4F76F4156A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1B706BF-3F58-4E7F-A7A7-9A959DEBF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8" name="Shape 17">
            <a:extLst>
              <a:ext uri="{FF2B5EF4-FFF2-40B4-BE49-F238E27FC236}">
                <a16:creationId xmlns:a16="http://schemas.microsoft.com/office/drawing/2014/main" id="{D3A90DBA-9E04-4180-915E-346D4B500C9E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746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rit - Text whit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286421A-41C6-4E98-81F0-6568AA4FB9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4567F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57FF0AB-61A0-4CF7-BBF2-70C221E84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2" name="Shape 168">
            <a:extLst>
              <a:ext uri="{FF2B5EF4-FFF2-40B4-BE49-F238E27FC236}">
                <a16:creationId xmlns:a16="http://schemas.microsoft.com/office/drawing/2014/main" id="{1611B32C-1EB6-45C3-B400-4F3C03B9F631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rgbClr val="14567F"/>
          </a:solidFill>
          <a:ln>
            <a:solidFill>
              <a:srgbClr val="14567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CCDAB941-C6D4-4B68-90F4-7BC8686CA67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000" y="1513115"/>
            <a:ext cx="10521600" cy="481328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buFont typeface="PF Handbook Pro Medium" panose="02000506050000020004" pitchFamily="50" charset="0"/>
              <a:buChar char="→"/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buFont typeface="Lato" panose="020F0502020204030203" pitchFamily="34" charset="0"/>
              <a:buChar char="-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buFont typeface="PF Handbook Pro Medium" panose="02000506050000020004" pitchFamily="50" charset="0"/>
              <a:buChar char="↳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C6E26618-27A6-4828-9A5E-600280505A49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1844DA-EAB4-4644-AA32-7535184E3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7" name="Shape 17">
            <a:extLst>
              <a:ext uri="{FF2B5EF4-FFF2-40B4-BE49-F238E27FC236}">
                <a16:creationId xmlns:a16="http://schemas.microsoft.com/office/drawing/2014/main" id="{B9DCDC55-4D66-47FD-A13D-BC429584CF37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331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rit - Text white background + centr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D49168-2364-4A5E-A125-196B17170C4C}"/>
              </a:ext>
            </a:extLst>
          </p:cNvPr>
          <p:cNvSpPr/>
          <p:nvPr userDrawn="1"/>
        </p:nvSpPr>
        <p:spPr>
          <a:xfrm>
            <a:off x="-1200" y="0"/>
            <a:ext cx="12193200" cy="1126800"/>
          </a:xfrm>
          <a:prstGeom prst="rect">
            <a:avLst/>
          </a:prstGeom>
          <a:solidFill>
            <a:srgbClr val="145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D5394C-E177-498D-A1B0-C08401AB3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25416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22A47550-4C17-4D43-BEAE-8724FE9CC4BC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03D580-DB23-400C-BB7E-28A26F396B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2" name="Shape 17">
            <a:extLst>
              <a:ext uri="{FF2B5EF4-FFF2-40B4-BE49-F238E27FC236}">
                <a16:creationId xmlns:a16="http://schemas.microsoft.com/office/drawing/2014/main" id="{0D31593F-A3DC-4356-B1EF-1BFFBE68E6D4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89475"/>
            <a:ext cx="1314184" cy="92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7894B997-6BCA-493D-972B-9B0C1E7570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000" y="1688123"/>
            <a:ext cx="10521600" cy="4638277"/>
          </a:xfrm>
          <a:prstGeom prst="rect">
            <a:avLst/>
          </a:prstGeom>
        </p:spPr>
        <p:txBody>
          <a:bodyPr/>
          <a:lstStyle>
            <a:lvl1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spcAft>
                <a:spcPts val="600"/>
              </a:spcAft>
              <a:buFont typeface="PF Handbook Pro Medium" panose="02000506050000020004" pitchFamily="50" charset="0"/>
              <a:buChar char="→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spcAft>
                <a:spcPts val="600"/>
              </a:spcAft>
              <a:buFont typeface="Lato" panose="020F0502020204030203" pitchFamily="34" charset="0"/>
              <a:buChar char="-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spcAft>
                <a:spcPts val="600"/>
              </a:spcAft>
              <a:buFont typeface="PF Handbook Pro Medium" panose="02000506050000020004" pitchFamily="50" charset="0"/>
              <a:buChar char="↳"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/>
              <a:t>Cliquez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3270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rit - Text whi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6D0910C9-5F04-48BA-A713-73A25A155D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468801"/>
            <a:ext cx="10515600" cy="4826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/>
              <a:t>Image or graph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B3110A9-A591-4F98-900D-0729725D5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4567F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65B862F5-0530-4C07-BA47-596BB9755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6" name="Shape 168">
            <a:extLst>
              <a:ext uri="{FF2B5EF4-FFF2-40B4-BE49-F238E27FC236}">
                <a16:creationId xmlns:a16="http://schemas.microsoft.com/office/drawing/2014/main" id="{05ACF453-2390-43B0-8B55-3DF5B84FF72B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rgbClr val="14567F"/>
          </a:solidFill>
          <a:ln>
            <a:solidFill>
              <a:srgbClr val="14567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CAC6D5D5-EF18-4CAE-98A6-BB20828A01B1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15A13BD-0AB2-4A3C-9660-43ADD00CC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7" name="Shape 17">
            <a:extLst>
              <a:ext uri="{FF2B5EF4-FFF2-40B4-BE49-F238E27FC236}">
                <a16:creationId xmlns:a16="http://schemas.microsoft.com/office/drawing/2014/main" id="{AB394104-DED2-4ACA-A6C2-F2778E6B6B5C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360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rit - Text whi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65E92A5-9EE5-49F7-9555-2555F9A5A7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40329"/>
            <a:ext cx="5257800" cy="47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/>
              <a:t>Image or graph 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4661C4A-6A52-45C9-B5BA-1DC31B3694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120" y="5334000"/>
            <a:ext cx="5059680" cy="457200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867">
                <a:solidFill>
                  <a:srgbClr val="3E4042"/>
                </a:solidFill>
              </a:defRPr>
            </a:lvl2pPr>
            <a:lvl3pPr>
              <a:defRPr sz="1867">
                <a:solidFill>
                  <a:srgbClr val="3E4042"/>
                </a:solidFill>
              </a:defRPr>
            </a:lvl3pPr>
            <a:lvl4pPr>
              <a:defRPr sz="1867">
                <a:solidFill>
                  <a:srgbClr val="3E4042"/>
                </a:solidFill>
              </a:defRPr>
            </a:lvl4pPr>
            <a:lvl5pPr>
              <a:defRPr sz="1867">
                <a:solidFill>
                  <a:srgbClr val="3E4042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F706DCF2-94F9-405C-ADDF-46A6B49E3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4567F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61475C1-35D3-478A-B2AB-B16512F0AB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4" name="Shape 168">
            <a:extLst>
              <a:ext uri="{FF2B5EF4-FFF2-40B4-BE49-F238E27FC236}">
                <a16:creationId xmlns:a16="http://schemas.microsoft.com/office/drawing/2014/main" id="{878CED8F-0A89-4A06-87B5-7D8AE85C5DC6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rgbClr val="14567F"/>
          </a:solidFill>
          <a:ln>
            <a:solidFill>
              <a:srgbClr val="14567F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7" name="Shape 7">
            <a:extLst>
              <a:ext uri="{FF2B5EF4-FFF2-40B4-BE49-F238E27FC236}">
                <a16:creationId xmlns:a16="http://schemas.microsoft.com/office/drawing/2014/main" id="{18FB5728-FF57-4AB0-83B1-42934EFEA0A6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B0487A4-F117-43A8-BE7E-1CA101FF0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20" name="Shape 17">
            <a:extLst>
              <a:ext uri="{FF2B5EF4-FFF2-40B4-BE49-F238E27FC236}">
                <a16:creationId xmlns:a16="http://schemas.microsoft.com/office/drawing/2014/main" id="{BE504F30-6CF6-48BE-A081-5F7B693731AF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81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ntis Academy white">
    <p:bg>
      <p:bgPr>
        <a:gradFill>
          <a:gsLst>
            <a:gs pos="0">
              <a:srgbClr val="EF871F"/>
            </a:gs>
            <a:gs pos="100000">
              <a:srgbClr val="892747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">
            <a:extLst>
              <a:ext uri="{FF2B5EF4-FFF2-40B4-BE49-F238E27FC236}">
                <a16:creationId xmlns:a16="http://schemas.microsoft.com/office/drawing/2014/main" id="{14B3E802-8BBE-4E07-92F0-1CB144B0BF5C}"/>
              </a:ext>
            </a:extLst>
          </p:cNvPr>
          <p:cNvSpPr txBox="1"/>
          <p:nvPr userDrawn="1"/>
        </p:nvSpPr>
        <p:spPr>
          <a:xfrm>
            <a:off x="8073601" y="6358988"/>
            <a:ext cx="2850967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communication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–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All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rights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reserved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D6F0BE-0B88-4823-A251-4785F7C5A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568" y="6415551"/>
            <a:ext cx="1010849" cy="318595"/>
          </a:xfrm>
          <a:prstGeom prst="rect">
            <a:avLst/>
          </a:prstGeom>
        </p:spPr>
      </p:pic>
      <p:pic>
        <p:nvPicPr>
          <p:cNvPr id="7" name="Shape 40">
            <a:extLst>
              <a:ext uri="{FF2B5EF4-FFF2-40B4-BE49-F238E27FC236}">
                <a16:creationId xmlns:a16="http://schemas.microsoft.com/office/drawing/2014/main" id="{437D7626-4A7E-4CEE-AC7C-A7915F5239F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1223" y="1148782"/>
            <a:ext cx="5429553" cy="38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8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der - Text whit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286421A-41C6-4E98-81F0-6568AA4FB9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A974E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57FF0AB-61A0-4CF7-BBF2-70C221E84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2" name="Shape 168">
            <a:extLst>
              <a:ext uri="{FF2B5EF4-FFF2-40B4-BE49-F238E27FC236}">
                <a16:creationId xmlns:a16="http://schemas.microsoft.com/office/drawing/2014/main" id="{1611B32C-1EB6-45C3-B400-4F3C03B9F631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rgbClr val="6A974E"/>
          </a:solidFill>
          <a:ln>
            <a:solidFill>
              <a:srgbClr val="6A974E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674BB190-82F7-4B06-8407-2BC2191EEA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000" y="1513115"/>
            <a:ext cx="10521600" cy="481328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buFont typeface="PF Handbook Pro Medium" panose="02000506050000020004" pitchFamily="50" charset="0"/>
              <a:buChar char="→"/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buFont typeface="Lato" panose="020F0502020204030203" pitchFamily="34" charset="0"/>
              <a:buChar char="-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buFont typeface="PF Handbook Pro Medium" panose="02000506050000020004" pitchFamily="50" charset="0"/>
              <a:buChar char="↳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0CF002A3-74D0-4E46-8923-26A7D8B531BB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F013E96-B6E2-47AA-8AF6-E281C92D3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7" name="Shape 17">
            <a:extLst>
              <a:ext uri="{FF2B5EF4-FFF2-40B4-BE49-F238E27FC236}">
                <a16:creationId xmlns:a16="http://schemas.microsoft.com/office/drawing/2014/main" id="{8D52D874-BED1-4E0C-8A62-AF64519F80EF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429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der - Text white background + centr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DDF9B8-FCBC-4737-983B-2F327B738783}"/>
              </a:ext>
            </a:extLst>
          </p:cNvPr>
          <p:cNvSpPr/>
          <p:nvPr userDrawn="1"/>
        </p:nvSpPr>
        <p:spPr>
          <a:xfrm>
            <a:off x="0" y="0"/>
            <a:ext cx="12193200" cy="1126800"/>
          </a:xfrm>
          <a:prstGeom prst="rect">
            <a:avLst/>
          </a:prstGeom>
          <a:solidFill>
            <a:srgbClr val="6A9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D5394C-E177-498D-A1B0-C08401AB3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25416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DBAE3D47-A106-43E0-8FE2-3CF3536F4C7E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D5CCB64-A355-4CE4-9EA0-9A50528BB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2" name="Shape 17">
            <a:extLst>
              <a:ext uri="{FF2B5EF4-FFF2-40B4-BE49-F238E27FC236}">
                <a16:creationId xmlns:a16="http://schemas.microsoft.com/office/drawing/2014/main" id="{04565564-9E2D-4716-85B4-2D7380C07AB9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89475"/>
            <a:ext cx="1314184" cy="9291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5B4BD771-8D0E-47EB-84E2-0259EFFF18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000" y="1688123"/>
            <a:ext cx="10521600" cy="4638277"/>
          </a:xfrm>
          <a:prstGeom prst="rect">
            <a:avLst/>
          </a:prstGeom>
        </p:spPr>
        <p:txBody>
          <a:bodyPr/>
          <a:lstStyle>
            <a:lvl1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spcAft>
                <a:spcPts val="600"/>
              </a:spcAft>
              <a:buFont typeface="PF Handbook Pro Medium" panose="02000506050000020004" pitchFamily="50" charset="0"/>
              <a:buChar char="→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spcAft>
                <a:spcPts val="600"/>
              </a:spcAft>
              <a:buFont typeface="Lato" panose="020F0502020204030203" pitchFamily="34" charset="0"/>
              <a:buChar char="-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spcAft>
                <a:spcPts val="600"/>
              </a:spcAft>
              <a:buFont typeface="PF Handbook Pro Medium" panose="02000506050000020004" pitchFamily="50" charset="0"/>
              <a:buChar char="↳"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/>
              <a:t>Cliquez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817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der - Text whi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65E92A5-9EE5-49F7-9555-2555F9A5A7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468801"/>
            <a:ext cx="10515600" cy="4826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/>
              <a:t>Image or graph 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0F68722-C220-4997-B481-F52667D03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152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A974E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680F6B64-F96C-4F9B-96AE-69973749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9" name="Shape 168">
            <a:extLst>
              <a:ext uri="{FF2B5EF4-FFF2-40B4-BE49-F238E27FC236}">
                <a16:creationId xmlns:a16="http://schemas.microsoft.com/office/drawing/2014/main" id="{C4614AEC-E4E2-46A2-8104-09A373F5FE66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rgbClr val="6A974E"/>
          </a:solidFill>
          <a:ln>
            <a:solidFill>
              <a:srgbClr val="6A974E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102772EB-78A5-4C9E-906E-0A8B6AFC540A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58607E-F07E-488F-82E6-BAB827CD54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4" name="Shape 17">
            <a:extLst>
              <a:ext uri="{FF2B5EF4-FFF2-40B4-BE49-F238E27FC236}">
                <a16:creationId xmlns:a16="http://schemas.microsoft.com/office/drawing/2014/main" id="{A0CA2F9A-2F3E-47C6-AF84-7E4DDA4B0DD2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385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der - Text whi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65E92A5-9EE5-49F7-9555-2555F9A5A7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40329"/>
            <a:ext cx="5257800" cy="47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/>
              <a:t>Image or graph 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4661C4A-6A52-45C9-B5BA-1DC31B3694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120" y="5334000"/>
            <a:ext cx="5059680" cy="457200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867">
                <a:solidFill>
                  <a:srgbClr val="3E4042"/>
                </a:solidFill>
              </a:defRPr>
            </a:lvl2pPr>
            <a:lvl3pPr>
              <a:defRPr sz="1867">
                <a:solidFill>
                  <a:srgbClr val="3E4042"/>
                </a:solidFill>
              </a:defRPr>
            </a:lvl3pPr>
            <a:lvl4pPr>
              <a:defRPr sz="1867">
                <a:solidFill>
                  <a:srgbClr val="3E4042"/>
                </a:solidFill>
              </a:defRPr>
            </a:lvl4pPr>
            <a:lvl5pPr>
              <a:defRPr sz="1867">
                <a:solidFill>
                  <a:srgbClr val="3E4042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EDB23D-EB8D-4008-9DDD-14AD953DB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8821"/>
            <a:ext cx="10080000" cy="6091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A974E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87DC80D2-4BC3-4530-AAA8-F140C1386F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080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4" name="Shape 168">
            <a:extLst>
              <a:ext uri="{FF2B5EF4-FFF2-40B4-BE49-F238E27FC236}">
                <a16:creationId xmlns:a16="http://schemas.microsoft.com/office/drawing/2014/main" id="{D8F8BE44-8915-4F87-B9BB-EB3DBF3BE0E3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rgbClr val="6A974E"/>
          </a:solidFill>
          <a:ln>
            <a:solidFill>
              <a:srgbClr val="6A974E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B4E42BBA-AF1C-45FE-A5EB-863A5611086D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B2B0931-585F-4ABB-BC4B-9EFB94735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8" name="Shape 17">
            <a:extLst>
              <a:ext uri="{FF2B5EF4-FFF2-40B4-BE49-F238E27FC236}">
                <a16:creationId xmlns:a16="http://schemas.microsoft.com/office/drawing/2014/main" id="{D14BE005-9511-4AE0-8B27-5BBBCBB3E2A6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955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corporate background">
    <p:bg>
      <p:bgPr>
        <a:gradFill flip="none" rotWithShape="1">
          <a:gsLst>
            <a:gs pos="0">
              <a:srgbClr val="EF871F"/>
            </a:gs>
            <a:gs pos="100000">
              <a:srgbClr val="892747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7">
            <a:extLst>
              <a:ext uri="{FF2B5EF4-FFF2-40B4-BE49-F238E27FC236}">
                <a16:creationId xmlns:a16="http://schemas.microsoft.com/office/drawing/2014/main" id="{58498A53-CC98-4B92-9B6C-AFB565685EA8}"/>
              </a:ext>
            </a:extLst>
          </p:cNvPr>
          <p:cNvSpPr txBox="1"/>
          <p:nvPr userDrawn="1"/>
        </p:nvSpPr>
        <p:spPr>
          <a:xfrm>
            <a:off x="8073601" y="6358988"/>
            <a:ext cx="2850967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communication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–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All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rights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reserved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F9C4D0C-B13F-483C-A36B-11E6BDE3D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568" y="6415551"/>
            <a:ext cx="1010849" cy="318595"/>
          </a:xfrm>
          <a:prstGeom prst="rect">
            <a:avLst/>
          </a:prstGeom>
        </p:spPr>
      </p:pic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34C060AE-382E-4F19-BCA0-A1CC554E5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Shape 168">
            <a:extLst>
              <a:ext uri="{FF2B5EF4-FFF2-40B4-BE49-F238E27FC236}">
                <a16:creationId xmlns:a16="http://schemas.microsoft.com/office/drawing/2014/main" id="{06C19989-6EB3-4E45-AF45-9A9492D9DC5A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pic>
        <p:nvPicPr>
          <p:cNvPr id="17" name="Shape 17">
            <a:extLst>
              <a:ext uri="{FF2B5EF4-FFF2-40B4-BE49-F238E27FC236}">
                <a16:creationId xmlns:a16="http://schemas.microsoft.com/office/drawing/2014/main" id="{B27E2059-4CAD-4F75-AD81-5109A811C819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89475"/>
            <a:ext cx="1314184" cy="92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2BED2BA9-4921-4A5C-9A6F-AE4F43FAF5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000" y="1513115"/>
            <a:ext cx="10521600" cy="4813285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buClr>
                <a:schemeClr val="tx1"/>
              </a:buClr>
              <a:buFont typeface="PF Handbook Pro Medium" panose="02000506050000020004" pitchFamily="50" charset="0"/>
              <a:buChar char="→"/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buClr>
                <a:schemeClr val="tx1"/>
              </a:buClr>
              <a:buFont typeface="Lato" panose="020F0502020204030203" pitchFamily="34" charset="0"/>
              <a:buChar char="-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buClr>
                <a:schemeClr val="tx1"/>
              </a:buClr>
              <a:buFont typeface="PF Handbook Pro Medium" panose="02000506050000020004" pitchFamily="50" charset="0"/>
              <a:buChar char="↳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1B7E79-A99B-4CBB-A5B4-60E2D0BF12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18400"/>
            <a:ext cx="10152000" cy="608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fr-FR" dirty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157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 and 2 +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1D6591-EB65-446E-B7BC-DFB473B8AC06}"/>
              </a:ext>
            </a:extLst>
          </p:cNvPr>
          <p:cNvSpPr/>
          <p:nvPr userDrawn="1"/>
        </p:nvSpPr>
        <p:spPr>
          <a:xfrm>
            <a:off x="-1" y="0"/>
            <a:ext cx="6120000" cy="6858000"/>
          </a:xfrm>
          <a:prstGeom prst="rect">
            <a:avLst/>
          </a:prstGeom>
          <a:gradFill flip="none" rotWithShape="1">
            <a:gsLst>
              <a:gs pos="0">
                <a:srgbClr val="892747"/>
              </a:gs>
              <a:gs pos="100000">
                <a:srgbClr val="EF871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0712691B-3F59-4430-BDBB-61797AE15CE5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64DA883-0352-4D25-9468-5F2FA910F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8" name="Shape 17">
            <a:extLst>
              <a:ext uri="{FF2B5EF4-FFF2-40B4-BE49-F238E27FC236}">
                <a16:creationId xmlns:a16="http://schemas.microsoft.com/office/drawing/2014/main" id="{8365FFC2-822E-4D5E-9254-C6CACAC14EE5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EC1833-9FAB-4879-985C-0C55A3D6146C}"/>
              </a:ext>
            </a:extLst>
          </p:cNvPr>
          <p:cNvCxnSpPr>
            <a:cxnSpLocks/>
          </p:cNvCxnSpPr>
          <p:nvPr userDrawn="1"/>
        </p:nvCxnSpPr>
        <p:spPr>
          <a:xfrm>
            <a:off x="353291" y="937590"/>
            <a:ext cx="89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32CF8F1-773F-4343-A8C1-5911C8715A03}"/>
              </a:ext>
            </a:extLst>
          </p:cNvPr>
          <p:cNvCxnSpPr>
            <a:cxnSpLocks/>
          </p:cNvCxnSpPr>
          <p:nvPr userDrawn="1"/>
        </p:nvCxnSpPr>
        <p:spPr>
          <a:xfrm>
            <a:off x="6186057" y="937590"/>
            <a:ext cx="896800" cy="0"/>
          </a:xfrm>
          <a:prstGeom prst="line">
            <a:avLst/>
          </a:prstGeom>
          <a:ln w="38100">
            <a:solidFill>
              <a:srgbClr val="8A2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D40E22-9A56-41EC-B3E7-C00222B9D1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19" y="184727"/>
            <a:ext cx="5580000" cy="583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Step 1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37EDAD64-08C1-4B09-A767-05AC89E4E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6297" y="184727"/>
            <a:ext cx="4567927" cy="583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rgbClr val="8A28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Step 1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5FFC5F66-6101-4AA5-9BD2-0823B3160154}"/>
              </a:ext>
            </a:extLst>
          </p:cNvPr>
          <p:cNvSpPr/>
          <p:nvPr userDrawn="1"/>
        </p:nvSpPr>
        <p:spPr>
          <a:xfrm>
            <a:off x="5260110" y="1205340"/>
            <a:ext cx="1699492" cy="365191"/>
          </a:xfrm>
          <a:prstGeom prst="rightArrow">
            <a:avLst/>
          </a:prstGeom>
          <a:gradFill>
            <a:gsLst>
              <a:gs pos="31000">
                <a:srgbClr val="BC5733"/>
              </a:gs>
              <a:gs pos="71000">
                <a:srgbClr val="892747"/>
              </a:gs>
              <a:gs pos="0">
                <a:srgbClr val="EF871F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2024F88B-7373-4001-9A30-A2A4DFDD5C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6125" y="1771650"/>
            <a:ext cx="5398875" cy="4819649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spcAft>
                <a:spcPts val="600"/>
              </a:spcAft>
              <a:buClr>
                <a:schemeClr val="bg1"/>
              </a:buClr>
              <a:buFont typeface="PF Handbook Pro Medium" panose="02000506050000020004" pitchFamily="50" charset="0"/>
              <a:buChar char="→"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spcAft>
                <a:spcPts val="600"/>
              </a:spcAft>
              <a:buClr>
                <a:schemeClr val="bg1"/>
              </a:buClr>
              <a:buFont typeface="Lato" panose="020F0502020204030203" pitchFamily="34" charset="0"/>
              <a:buChar char="-"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spcAft>
                <a:spcPts val="600"/>
              </a:spcAft>
              <a:buClr>
                <a:schemeClr val="bg1"/>
              </a:buClr>
              <a:buFont typeface="PF Handbook Pro Medium" panose="02000506050000020004" pitchFamily="50" charset="0"/>
              <a:buChar char="↳"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/>
              <a:t>Cliquez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/>
              <a:t>Deuxième niveau</a:t>
            </a:r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09A22A25-A482-43F1-B05D-B4B94A00E7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67474" y="1771650"/>
            <a:ext cx="5334001" cy="4819649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spcAft>
                <a:spcPts val="600"/>
              </a:spcAft>
              <a:buFont typeface="PF Handbook Pro Medium" panose="02000506050000020004" pitchFamily="50" charset="0"/>
              <a:buChar char="→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spcAft>
                <a:spcPts val="600"/>
              </a:spcAft>
              <a:buFont typeface="Lato" panose="020F0502020204030203" pitchFamily="34" charset="0"/>
              <a:buChar char="-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spcAft>
                <a:spcPts val="600"/>
              </a:spcAft>
              <a:buFont typeface="PF Handbook Pro Medium" panose="02000506050000020004" pitchFamily="50" charset="0"/>
              <a:buChar char="↳"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/>
              <a:t>Cliquez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/>
              <a:t>Deuxième niveau</a:t>
            </a:r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8944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 a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">
            <a:extLst>
              <a:ext uri="{FF2B5EF4-FFF2-40B4-BE49-F238E27FC236}">
                <a16:creationId xmlns:a16="http://schemas.microsoft.com/office/drawing/2014/main" id="{0712691B-3F59-4430-BDBB-61797AE15CE5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© Fermentis communication  – All rights reserved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64DA883-0352-4D25-9468-5F2FA910F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8" name="Shape 17">
            <a:extLst>
              <a:ext uri="{FF2B5EF4-FFF2-40B4-BE49-F238E27FC236}">
                <a16:creationId xmlns:a16="http://schemas.microsoft.com/office/drawing/2014/main" id="{8365FFC2-822E-4D5E-9254-C6CACAC14EE5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4C45A5-6530-4E48-B7E6-9A19EA8AA5FD}"/>
              </a:ext>
            </a:extLst>
          </p:cNvPr>
          <p:cNvSpPr/>
          <p:nvPr userDrawn="1"/>
        </p:nvSpPr>
        <p:spPr>
          <a:xfrm>
            <a:off x="-1" y="0"/>
            <a:ext cx="6120000" cy="6858000"/>
          </a:xfrm>
          <a:prstGeom prst="rect">
            <a:avLst/>
          </a:prstGeom>
          <a:gradFill flip="none" rotWithShape="1">
            <a:gsLst>
              <a:gs pos="0">
                <a:srgbClr val="892747"/>
              </a:gs>
              <a:gs pos="100000">
                <a:srgbClr val="EF871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EC1833-9FAB-4879-985C-0C55A3D6146C}"/>
              </a:ext>
            </a:extLst>
          </p:cNvPr>
          <p:cNvCxnSpPr>
            <a:cxnSpLocks/>
          </p:cNvCxnSpPr>
          <p:nvPr userDrawn="1"/>
        </p:nvCxnSpPr>
        <p:spPr>
          <a:xfrm>
            <a:off x="353291" y="937590"/>
            <a:ext cx="89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D40E22-9A56-41EC-B3E7-C00222B9D1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19" y="184727"/>
            <a:ext cx="4258800" cy="583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/>
              <a:t>Step 1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E57117B7-590F-4FC3-A4DC-308A1DF55B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6125" y="1141640"/>
            <a:ext cx="5398875" cy="544966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spcAft>
                <a:spcPts val="600"/>
              </a:spcAft>
              <a:buClr>
                <a:schemeClr val="bg1"/>
              </a:buClr>
              <a:buFont typeface="PF Handbook Pro Medium" panose="02000506050000020004" pitchFamily="50" charset="0"/>
              <a:buChar char="→"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spcAft>
                <a:spcPts val="600"/>
              </a:spcAft>
              <a:buClr>
                <a:schemeClr val="bg1"/>
              </a:buClr>
              <a:buFont typeface="Lato" panose="020F0502020204030203" pitchFamily="34" charset="0"/>
              <a:buChar char="-"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spcAft>
                <a:spcPts val="600"/>
              </a:spcAft>
              <a:buClr>
                <a:schemeClr val="bg1"/>
              </a:buClr>
              <a:buFont typeface="PF Handbook Pro Medium" panose="02000506050000020004" pitchFamily="50" charset="0"/>
              <a:buChar char="↳"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/>
              <a:t>Cliquez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/>
              <a:t>Deuxième niveau</a:t>
            </a:r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53F84CC8-5B79-4555-93AC-00E3B73C68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67474" y="1141640"/>
            <a:ext cx="5334001" cy="544966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spcAft>
                <a:spcPts val="600"/>
              </a:spcAft>
              <a:buFont typeface="PF Handbook Pro Medium" panose="02000506050000020004" pitchFamily="50" charset="0"/>
              <a:buChar char="→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spcAft>
                <a:spcPts val="600"/>
              </a:spcAft>
              <a:buFont typeface="Lato" panose="020F0502020204030203" pitchFamily="34" charset="0"/>
              <a:buChar char="-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spcAft>
                <a:spcPts val="600"/>
              </a:spcAft>
              <a:buFont typeface="PF Handbook Pro Medium" panose="02000506050000020004" pitchFamily="50" charset="0"/>
              <a:buChar char="↳"/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/>
              <a:t>Cliquez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/>
              <a:t>Deuxième niveau</a:t>
            </a:r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9971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orporate background">
    <p:bg>
      <p:bgPr>
        <a:gradFill flip="none" rotWithShape="1">
          <a:gsLst>
            <a:gs pos="0">
              <a:srgbClr val="EF871F"/>
            </a:gs>
            <a:gs pos="100000">
              <a:srgbClr val="892747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7">
            <a:extLst>
              <a:ext uri="{FF2B5EF4-FFF2-40B4-BE49-F238E27FC236}">
                <a16:creationId xmlns:a16="http://schemas.microsoft.com/office/drawing/2014/main" id="{58498A53-CC98-4B92-9B6C-AFB565685EA8}"/>
              </a:ext>
            </a:extLst>
          </p:cNvPr>
          <p:cNvSpPr txBox="1"/>
          <p:nvPr userDrawn="1"/>
        </p:nvSpPr>
        <p:spPr>
          <a:xfrm>
            <a:off x="8073601" y="6358988"/>
            <a:ext cx="2850967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communication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–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All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rights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reserved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F9C4D0C-B13F-483C-A36B-11E6BDE3D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568" y="6415551"/>
            <a:ext cx="1010849" cy="318595"/>
          </a:xfrm>
          <a:prstGeom prst="rect">
            <a:avLst/>
          </a:prstGeom>
        </p:spPr>
      </p:pic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34C060AE-382E-4F19-BCA0-A1CC554E5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248"/>
            <a:ext cx="10152000" cy="5037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 Light" panose="020F0302020204030203" pitchFamily="34" charset="0"/>
              </a:defRPr>
            </a:lvl2pPr>
            <a:lvl3pPr>
              <a:defRPr sz="2400">
                <a:latin typeface="Lato Light" panose="020F0302020204030203" pitchFamily="34" charset="0"/>
              </a:defRPr>
            </a:lvl3pPr>
            <a:lvl4pPr>
              <a:defRPr sz="2400">
                <a:latin typeface="Lato Light" panose="020F0302020204030203" pitchFamily="34" charset="0"/>
              </a:defRPr>
            </a:lvl4pPr>
            <a:lvl5pPr>
              <a:defRPr sz="24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Shape 168">
            <a:extLst>
              <a:ext uri="{FF2B5EF4-FFF2-40B4-BE49-F238E27FC236}">
                <a16:creationId xmlns:a16="http://schemas.microsoft.com/office/drawing/2014/main" id="{06C19989-6EB3-4E45-AF45-9A9492D9DC5A}"/>
              </a:ext>
            </a:extLst>
          </p:cNvPr>
          <p:cNvSpPr/>
          <p:nvPr userDrawn="1"/>
        </p:nvSpPr>
        <p:spPr>
          <a:xfrm>
            <a:off x="990600" y="1166400"/>
            <a:ext cx="896800" cy="2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pic>
        <p:nvPicPr>
          <p:cNvPr id="17" name="Shape 17">
            <a:extLst>
              <a:ext uri="{FF2B5EF4-FFF2-40B4-BE49-F238E27FC236}">
                <a16:creationId xmlns:a16="http://schemas.microsoft.com/office/drawing/2014/main" id="{B27E2059-4CAD-4F75-AD81-5109A811C819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89475"/>
            <a:ext cx="1314184" cy="92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2BED2BA9-4921-4A5C-9A6F-AE4F43FAF5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0000" y="1513115"/>
            <a:ext cx="10521600" cy="4813285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58381" indent="-383990">
              <a:buClr>
                <a:schemeClr val="tx1"/>
              </a:buClr>
              <a:buFont typeface="PF Handbook Pro Medium" panose="02000506050000020004" pitchFamily="50" charset="0"/>
              <a:buChar char="→"/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09570" indent="-335992">
              <a:buClr>
                <a:schemeClr val="tx1"/>
              </a:buClr>
              <a:buFont typeface="Lato" panose="020F0502020204030203" pitchFamily="34" charset="0"/>
              <a:buChar char="-"/>
              <a:defRPr sz="2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70358" indent="-304792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11947" indent="-304792">
              <a:buClr>
                <a:schemeClr val="tx1"/>
              </a:buClr>
              <a:buFont typeface="PF Handbook Pro Medium" panose="02000506050000020004" pitchFamily="50" charset="0"/>
              <a:buChar char="↳"/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1B7E79-A99B-4CBB-A5B4-60E2D0BF12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18400"/>
            <a:ext cx="10152000" cy="608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fr-FR" dirty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079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whit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2385B-EEAD-4C14-8981-5E1920D6E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80" y="2682665"/>
            <a:ext cx="10515600" cy="132503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CB7439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r>
              <a:rPr lang="en-GB" noProof="0" dirty="0"/>
              <a:t>Questions ? </a:t>
            </a:r>
          </a:p>
        </p:txBody>
      </p:sp>
      <p:sp>
        <p:nvSpPr>
          <p:cNvPr id="3" name="Shape 143">
            <a:extLst>
              <a:ext uri="{FF2B5EF4-FFF2-40B4-BE49-F238E27FC236}">
                <a16:creationId xmlns:a16="http://schemas.microsoft.com/office/drawing/2014/main" id="{257CBB53-EFA3-49DB-9719-38960D8C6EE5}"/>
              </a:ext>
            </a:extLst>
          </p:cNvPr>
          <p:cNvSpPr/>
          <p:nvPr userDrawn="1"/>
        </p:nvSpPr>
        <p:spPr>
          <a:xfrm>
            <a:off x="5647600" y="4441800"/>
            <a:ext cx="896800" cy="23600"/>
          </a:xfrm>
          <a:prstGeom prst="rect">
            <a:avLst/>
          </a:prstGeom>
          <a:solidFill>
            <a:srgbClr val="CB7439"/>
          </a:solidFill>
          <a:ln>
            <a:solidFill>
              <a:srgbClr val="CB743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pic>
        <p:nvPicPr>
          <p:cNvPr id="4" name="Shape 144">
            <a:extLst>
              <a:ext uri="{FF2B5EF4-FFF2-40B4-BE49-F238E27FC236}">
                <a16:creationId xmlns:a16="http://schemas.microsoft.com/office/drawing/2014/main" id="{C4928CBF-B9EB-4B4C-B258-5C615C1224E9}"/>
              </a:ext>
            </a:extLst>
          </p:cNvPr>
          <p:cNvPicPr preferRelativeResize="0"/>
          <p:nvPr userDrawn="1"/>
        </p:nvPicPr>
        <p:blipFill>
          <a:blip r:embed="rId2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2000" y="1171767"/>
            <a:ext cx="1308000" cy="13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122475-F181-4558-A57C-77322FECC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8680" y="4664288"/>
            <a:ext cx="10515600" cy="9287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3E4042"/>
                </a:solidFill>
              </a:defRPr>
            </a:lvl1pPr>
            <a:lvl2pPr>
              <a:defRPr sz="1600">
                <a:solidFill>
                  <a:srgbClr val="3E4042"/>
                </a:solidFill>
              </a:defRPr>
            </a:lvl2pPr>
            <a:lvl3pPr>
              <a:defRPr sz="1600">
                <a:solidFill>
                  <a:srgbClr val="3E4042"/>
                </a:solidFill>
              </a:defRPr>
            </a:lvl3pPr>
            <a:lvl4pPr>
              <a:defRPr sz="1600">
                <a:solidFill>
                  <a:srgbClr val="3E4042"/>
                </a:solidFill>
              </a:defRPr>
            </a:lvl4pPr>
            <a:lvl5pPr>
              <a:defRPr sz="1600">
                <a:solidFill>
                  <a:srgbClr val="3E4042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00434F29-2572-4BCC-A0AF-5295DCDCF52E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03D4FF-409D-4960-B285-E7809BF1D5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4802" y="6449930"/>
            <a:ext cx="1010851" cy="318595"/>
          </a:xfrm>
          <a:prstGeom prst="rect">
            <a:avLst/>
          </a:prstGeom>
        </p:spPr>
      </p:pic>
      <p:pic>
        <p:nvPicPr>
          <p:cNvPr id="14" name="Shape 17">
            <a:extLst>
              <a:ext uri="{FF2B5EF4-FFF2-40B4-BE49-F238E27FC236}">
                <a16:creationId xmlns:a16="http://schemas.microsoft.com/office/drawing/2014/main" id="{39636D7F-966A-4EDA-A603-D0BA21F252F9}"/>
              </a:ext>
            </a:extLst>
          </p:cNvPr>
          <p:cNvPicPr preferRelativeResize="0"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773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rporate background ">
    <p:bg>
      <p:bgPr>
        <a:gradFill>
          <a:gsLst>
            <a:gs pos="0">
              <a:srgbClr val="EF871F"/>
            </a:gs>
            <a:gs pos="100000">
              <a:srgbClr val="892747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2385B-EEAD-4C14-8981-5E1920D6E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80" y="2682665"/>
            <a:ext cx="10515600" cy="132503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r>
              <a:rPr lang="en-GB" noProof="0" dirty="0"/>
              <a:t>Questions ? </a:t>
            </a:r>
          </a:p>
        </p:txBody>
      </p:sp>
      <p:sp>
        <p:nvSpPr>
          <p:cNvPr id="3" name="Shape 143">
            <a:extLst>
              <a:ext uri="{FF2B5EF4-FFF2-40B4-BE49-F238E27FC236}">
                <a16:creationId xmlns:a16="http://schemas.microsoft.com/office/drawing/2014/main" id="{257CBB53-EFA3-49DB-9719-38960D8C6EE5}"/>
              </a:ext>
            </a:extLst>
          </p:cNvPr>
          <p:cNvSpPr/>
          <p:nvPr userDrawn="1"/>
        </p:nvSpPr>
        <p:spPr>
          <a:xfrm>
            <a:off x="5647600" y="4441800"/>
            <a:ext cx="896800" cy="2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122475-F181-4558-A57C-77322FECC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8680" y="4664288"/>
            <a:ext cx="10515600" cy="9287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>
                <a:solidFill>
                  <a:srgbClr val="3E4042"/>
                </a:solidFill>
              </a:defRPr>
            </a:lvl2pPr>
            <a:lvl3pPr>
              <a:defRPr sz="1600">
                <a:solidFill>
                  <a:srgbClr val="3E4042"/>
                </a:solidFill>
              </a:defRPr>
            </a:lvl3pPr>
            <a:lvl4pPr>
              <a:defRPr sz="1600">
                <a:solidFill>
                  <a:srgbClr val="3E4042"/>
                </a:solidFill>
              </a:defRPr>
            </a:lvl4pPr>
            <a:lvl5pPr>
              <a:defRPr sz="1600">
                <a:solidFill>
                  <a:srgbClr val="3E4042"/>
                </a:solidFill>
              </a:defRPr>
            </a:lvl5pPr>
          </a:lstStyle>
          <a:p>
            <a:pPr lvl="0"/>
            <a:r>
              <a:rPr lang="en-GB" noProof="0"/>
              <a:t>Text </a:t>
            </a:r>
          </a:p>
        </p:txBody>
      </p:sp>
      <p:pic>
        <p:nvPicPr>
          <p:cNvPr id="7" name="Shape 152">
            <a:extLst>
              <a:ext uri="{FF2B5EF4-FFF2-40B4-BE49-F238E27FC236}">
                <a16:creationId xmlns:a16="http://schemas.microsoft.com/office/drawing/2014/main" id="{7710AF84-2A0B-43FC-ACED-3E081F37C28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61167" y="1281767"/>
            <a:ext cx="1269667" cy="1269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7">
            <a:extLst>
              <a:ext uri="{FF2B5EF4-FFF2-40B4-BE49-F238E27FC236}">
                <a16:creationId xmlns:a16="http://schemas.microsoft.com/office/drawing/2014/main" id="{67904E4A-36A5-4E94-B286-C14BE4030D9E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B2D0478-B2A2-4694-B5D6-AF0E084251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58301" y="6457903"/>
            <a:ext cx="1010849" cy="318595"/>
          </a:xfrm>
          <a:prstGeom prst="rect">
            <a:avLst/>
          </a:prstGeom>
        </p:spPr>
      </p:pic>
      <p:pic>
        <p:nvPicPr>
          <p:cNvPr id="8" name="Shape 17">
            <a:extLst>
              <a:ext uri="{FF2B5EF4-FFF2-40B4-BE49-F238E27FC236}">
                <a16:creationId xmlns:a16="http://schemas.microsoft.com/office/drawing/2014/main" id="{88ED378B-6206-420F-9012-C101682CB61F}"/>
              </a:ext>
            </a:extLst>
          </p:cNvPr>
          <p:cNvPicPr preferRelativeResize="0"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89475"/>
            <a:ext cx="1314184" cy="92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4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ntis Academy white + title">
    <p:bg>
      <p:bgPr>
        <a:gradFill flip="none" rotWithShape="1">
          <a:gsLst>
            <a:gs pos="0">
              <a:srgbClr val="EF871F"/>
            </a:gs>
            <a:gs pos="100000">
              <a:srgbClr val="892747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0">
            <a:extLst>
              <a:ext uri="{FF2B5EF4-FFF2-40B4-BE49-F238E27FC236}">
                <a16:creationId xmlns:a16="http://schemas.microsoft.com/office/drawing/2014/main" id="{2AF9C664-75E3-4AF9-9FC1-90CDB924BF3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139963" y="708021"/>
            <a:ext cx="3912074" cy="276677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A81A7CF1-1330-4A63-BD2A-F4B1B2BB77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3" y="6364428"/>
            <a:ext cx="8075069" cy="489600"/>
          </a:xfrm>
          <a:prstGeom prst="rect">
            <a:avLst/>
          </a:prstGeom>
        </p:spPr>
        <p:txBody>
          <a:bodyPr anchor="ctr"/>
          <a:lstStyle>
            <a:lvl1pPr algn="l">
              <a:defRPr sz="1800" i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Presenter</a:t>
            </a:r>
          </a:p>
        </p:txBody>
      </p:sp>
      <p:sp>
        <p:nvSpPr>
          <p:cNvPr id="10" name="Shape 51">
            <a:extLst>
              <a:ext uri="{FF2B5EF4-FFF2-40B4-BE49-F238E27FC236}">
                <a16:creationId xmlns:a16="http://schemas.microsoft.com/office/drawing/2014/main" id="{83C15100-1978-482E-8395-741136CD4AE9}"/>
              </a:ext>
            </a:extLst>
          </p:cNvPr>
          <p:cNvSpPr/>
          <p:nvPr userDrawn="1"/>
        </p:nvSpPr>
        <p:spPr>
          <a:xfrm>
            <a:off x="5647000" y="3535976"/>
            <a:ext cx="896800" cy="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779A77D-387F-40D1-AEDA-CDE0BC2C0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600" y="3724209"/>
            <a:ext cx="10515600" cy="177250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3B7257E-C8D4-42D2-917D-4FA92D5A5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600" y="5601817"/>
            <a:ext cx="10516800" cy="4896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58498A53-CC98-4B92-9B6C-AFB565685EA8}"/>
              </a:ext>
            </a:extLst>
          </p:cNvPr>
          <p:cNvSpPr txBox="1"/>
          <p:nvPr userDrawn="1"/>
        </p:nvSpPr>
        <p:spPr>
          <a:xfrm>
            <a:off x="8073601" y="6358988"/>
            <a:ext cx="2850967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communication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–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All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rights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reserved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F9C4D0C-B13F-483C-A36B-11E6BDE3DC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24568" y="6415551"/>
            <a:ext cx="1010849" cy="3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39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rporate background + Discover Fermentis">
    <p:bg>
      <p:bgPr>
        <a:gradFill>
          <a:gsLst>
            <a:gs pos="0">
              <a:srgbClr val="EF871F"/>
            </a:gs>
            <a:gs pos="100000">
              <a:srgbClr val="892747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2385B-EEAD-4C14-8981-5E1920D6E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91465"/>
            <a:ext cx="10515600" cy="10805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r>
              <a:rPr lang="en-GB" noProof="0" dirty="0"/>
              <a:t>Thank you for your attention! </a:t>
            </a:r>
          </a:p>
        </p:txBody>
      </p:sp>
      <p:sp>
        <p:nvSpPr>
          <p:cNvPr id="3" name="Shape 143">
            <a:extLst>
              <a:ext uri="{FF2B5EF4-FFF2-40B4-BE49-F238E27FC236}">
                <a16:creationId xmlns:a16="http://schemas.microsoft.com/office/drawing/2014/main" id="{257CBB53-EFA3-49DB-9719-38960D8C6EE5}"/>
              </a:ext>
            </a:extLst>
          </p:cNvPr>
          <p:cNvSpPr/>
          <p:nvPr userDrawn="1"/>
        </p:nvSpPr>
        <p:spPr>
          <a:xfrm>
            <a:off x="5647600" y="4441800"/>
            <a:ext cx="896800" cy="2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122475-F181-4558-A57C-77322FECC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88" y="4751488"/>
            <a:ext cx="10515600" cy="9287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>
              <a:defRPr sz="1600">
                <a:solidFill>
                  <a:srgbClr val="3E4042"/>
                </a:solidFill>
              </a:defRPr>
            </a:lvl2pPr>
            <a:lvl3pPr>
              <a:defRPr sz="1600">
                <a:solidFill>
                  <a:srgbClr val="3E4042"/>
                </a:solidFill>
              </a:defRPr>
            </a:lvl3pPr>
            <a:lvl4pPr>
              <a:defRPr sz="1600">
                <a:solidFill>
                  <a:srgbClr val="3E4042"/>
                </a:solidFill>
              </a:defRPr>
            </a:lvl4pPr>
            <a:lvl5pPr>
              <a:defRPr sz="1600">
                <a:solidFill>
                  <a:srgbClr val="3E4042"/>
                </a:solidFill>
              </a:defRPr>
            </a:lvl5pPr>
          </a:lstStyle>
          <a:p>
            <a:pPr lvl="0"/>
            <a:r>
              <a:rPr lang="en-GB" noProof="0" dirty="0"/>
              <a:t>Discover more about Fermentis by visiting our website, downloading our App and following our social networks!</a:t>
            </a:r>
          </a:p>
          <a:p>
            <a:pPr lvl="0"/>
            <a:endParaRPr lang="en-GB" noProof="0" dirty="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67904E4A-36A5-4E94-B286-C14BE4030D9E}"/>
              </a:ext>
            </a:extLst>
          </p:cNvPr>
          <p:cNvSpPr txBox="1"/>
          <p:nvPr userDrawn="1"/>
        </p:nvSpPr>
        <p:spPr>
          <a:xfrm>
            <a:off x="6450700" y="6376400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B2D0478-B2A2-4694-B5D6-AF0E084251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58301" y="6457903"/>
            <a:ext cx="1010849" cy="318595"/>
          </a:xfrm>
          <a:prstGeom prst="rect">
            <a:avLst/>
          </a:prstGeom>
        </p:spPr>
      </p:pic>
      <p:grpSp>
        <p:nvGrpSpPr>
          <p:cNvPr id="9" name="Grouper 11">
            <a:extLst>
              <a:ext uri="{FF2B5EF4-FFF2-40B4-BE49-F238E27FC236}">
                <a16:creationId xmlns:a16="http://schemas.microsoft.com/office/drawing/2014/main" id="{43A46358-ABDE-4ECC-ABBB-E49B34ED660B}"/>
              </a:ext>
            </a:extLst>
          </p:cNvPr>
          <p:cNvGrpSpPr/>
          <p:nvPr userDrawn="1"/>
        </p:nvGrpSpPr>
        <p:grpSpPr>
          <a:xfrm>
            <a:off x="5781178" y="5121989"/>
            <a:ext cx="629645" cy="279635"/>
            <a:chOff x="3347864" y="3879038"/>
            <a:chExt cx="472234" cy="20972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8BE359D-60EC-47FF-90C1-A29F4A59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879038"/>
              <a:ext cx="209726" cy="209726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335D34F-2263-4F0F-9476-581491704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372" y="3879038"/>
              <a:ext cx="209726" cy="209726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BD0770E-0731-49D0-A080-BB7F906B7998}"/>
              </a:ext>
            </a:extLst>
          </p:cNvPr>
          <p:cNvGrpSpPr/>
          <p:nvPr userDrawn="1"/>
        </p:nvGrpSpPr>
        <p:grpSpPr>
          <a:xfrm>
            <a:off x="3518693" y="514941"/>
            <a:ext cx="5154617" cy="2507400"/>
            <a:chOff x="2455333" y="386206"/>
            <a:chExt cx="3865963" cy="1880550"/>
          </a:xfrm>
        </p:grpSpPr>
        <p:pic>
          <p:nvPicPr>
            <p:cNvPr id="5" name="Image 4" descr="Une image contenant texte, noir, blanc&#10;&#10;Description générée automatiquement">
              <a:extLst>
                <a:ext uri="{FF2B5EF4-FFF2-40B4-BE49-F238E27FC236}">
                  <a16:creationId xmlns:a16="http://schemas.microsoft.com/office/drawing/2014/main" id="{58ACFE3C-A0AC-4632-839C-71BFEB931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5333" y="386206"/>
              <a:ext cx="1880550" cy="188055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AB64A5F-AD52-47EC-8F52-BB76A0760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4440746" y="386206"/>
              <a:ext cx="1880550" cy="1880550"/>
            </a:xfrm>
            <a:prstGeom prst="rect">
              <a:avLst/>
            </a:prstGeom>
          </p:spPr>
        </p:pic>
      </p:grpSp>
      <p:pic>
        <p:nvPicPr>
          <p:cNvPr id="17" name="Shape 17">
            <a:extLst>
              <a:ext uri="{FF2B5EF4-FFF2-40B4-BE49-F238E27FC236}">
                <a16:creationId xmlns:a16="http://schemas.microsoft.com/office/drawing/2014/main" id="{DE8223E2-4827-4EE7-BBE2-C462D7C718B8}"/>
              </a:ext>
            </a:extLst>
          </p:cNvPr>
          <p:cNvPicPr preferRelativeResize="0"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89475"/>
            <a:ext cx="1314184" cy="92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524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background">
    <p:bg>
      <p:bgPr>
        <a:gradFill flip="none" rotWithShape="1">
          <a:gsLst>
            <a:gs pos="0">
              <a:srgbClr val="EF871F"/>
            </a:gs>
            <a:gs pos="100000">
              <a:srgbClr val="892747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4">
            <a:extLst>
              <a:ext uri="{FF2B5EF4-FFF2-40B4-BE49-F238E27FC236}">
                <a16:creationId xmlns:a16="http://schemas.microsoft.com/office/drawing/2014/main" id="{2EBEC45D-D256-4597-8A48-F3AB475D2E04}"/>
              </a:ext>
            </a:extLst>
          </p:cNvPr>
          <p:cNvSpPr/>
          <p:nvPr userDrawn="1"/>
        </p:nvSpPr>
        <p:spPr>
          <a:xfrm>
            <a:off x="5647600" y="4680789"/>
            <a:ext cx="896800" cy="2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4D4D4C"/>
              </a:solidFill>
            </a:endParaRP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E2432C91-B2EA-471F-8ED4-CE791148E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150"/>
            <a:ext cx="10515600" cy="1333009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926E7CE-C78A-415B-BE3E-BFE4B8FC97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942100"/>
            <a:ext cx="10515600" cy="7866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A66B9F47-2694-4558-8B47-DCE7C32551DC}"/>
              </a:ext>
            </a:extLst>
          </p:cNvPr>
          <p:cNvSpPr txBox="1"/>
          <p:nvPr userDrawn="1"/>
        </p:nvSpPr>
        <p:spPr>
          <a:xfrm>
            <a:off x="8073601" y="6358988"/>
            <a:ext cx="2850967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communication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–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All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rights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reserved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D60E913-B612-479D-B833-990A81C72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568" y="6415551"/>
            <a:ext cx="1010849" cy="318595"/>
          </a:xfrm>
          <a:prstGeom prst="rect">
            <a:avLst/>
          </a:prstGeom>
        </p:spPr>
      </p:pic>
      <p:pic>
        <p:nvPicPr>
          <p:cNvPr id="10" name="Shape 40">
            <a:extLst>
              <a:ext uri="{FF2B5EF4-FFF2-40B4-BE49-F238E27FC236}">
                <a16:creationId xmlns:a16="http://schemas.microsoft.com/office/drawing/2014/main" id="{2E794AC1-668F-4456-AE93-56A0054D8274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4470515" y="719302"/>
            <a:ext cx="3250969" cy="229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31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rmentis Academy white + title">
    <p:bg>
      <p:bgPr>
        <a:gradFill flip="none" rotWithShape="1">
          <a:gsLst>
            <a:gs pos="0">
              <a:srgbClr val="EF871F"/>
            </a:gs>
            <a:gs pos="100000">
              <a:srgbClr val="892747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0">
            <a:extLst>
              <a:ext uri="{FF2B5EF4-FFF2-40B4-BE49-F238E27FC236}">
                <a16:creationId xmlns:a16="http://schemas.microsoft.com/office/drawing/2014/main" id="{2AF9C664-75E3-4AF9-9FC1-90CDB924BF3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139963" y="33314"/>
            <a:ext cx="3912074" cy="276677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A81A7CF1-1330-4A63-BD2A-F4B1B2BB77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3" y="6364428"/>
            <a:ext cx="8075069" cy="489600"/>
          </a:xfrm>
          <a:prstGeom prst="rect">
            <a:avLst/>
          </a:prstGeom>
        </p:spPr>
        <p:txBody>
          <a:bodyPr anchor="ctr"/>
          <a:lstStyle>
            <a:lvl1pPr algn="l">
              <a:defRPr sz="1800" i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Presenter</a:t>
            </a:r>
          </a:p>
        </p:txBody>
      </p:sp>
      <p:sp>
        <p:nvSpPr>
          <p:cNvPr id="10" name="Shape 51">
            <a:extLst>
              <a:ext uri="{FF2B5EF4-FFF2-40B4-BE49-F238E27FC236}">
                <a16:creationId xmlns:a16="http://schemas.microsoft.com/office/drawing/2014/main" id="{83C15100-1978-482E-8395-741136CD4AE9}"/>
              </a:ext>
            </a:extLst>
          </p:cNvPr>
          <p:cNvSpPr/>
          <p:nvPr userDrawn="1"/>
        </p:nvSpPr>
        <p:spPr>
          <a:xfrm>
            <a:off x="5647000" y="2861269"/>
            <a:ext cx="896800" cy="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>
              <a:solidFill>
                <a:srgbClr val="FFFFFF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779A77D-387F-40D1-AEDA-CDE0BC2C0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600" y="3724209"/>
            <a:ext cx="10515600" cy="177250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3B7257E-C8D4-42D2-917D-4FA92D5A5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600" y="5601817"/>
            <a:ext cx="10516800" cy="4896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58498A53-CC98-4B92-9B6C-AFB565685EA8}"/>
              </a:ext>
            </a:extLst>
          </p:cNvPr>
          <p:cNvSpPr txBox="1"/>
          <p:nvPr userDrawn="1"/>
        </p:nvSpPr>
        <p:spPr>
          <a:xfrm>
            <a:off x="8073601" y="6358988"/>
            <a:ext cx="2850967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communication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– 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All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rights</a:t>
            </a:r>
            <a:r>
              <a:rPr lang="fr-F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 </a:t>
            </a:r>
            <a:r>
              <a:rPr lang="fr-FR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reserved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F9C4D0C-B13F-483C-A36B-11E6BDE3DC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24568" y="6415551"/>
            <a:ext cx="1010849" cy="3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2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44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able of content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E569DEEA-B3AE-46FC-A80A-F5034F042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800" y="326400"/>
            <a:ext cx="10281525" cy="102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F08A00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 noProof="0" dirty="0"/>
              <a:t>Table of content</a:t>
            </a:r>
          </a:p>
        </p:txBody>
      </p:sp>
      <p:cxnSp>
        <p:nvCxnSpPr>
          <p:cNvPr id="30" name="Shape 58">
            <a:extLst>
              <a:ext uri="{FF2B5EF4-FFF2-40B4-BE49-F238E27FC236}">
                <a16:creationId xmlns:a16="http://schemas.microsoft.com/office/drawing/2014/main" id="{4C8D87D9-4126-44A3-932B-76C30D8BA8B6}"/>
              </a:ext>
            </a:extLst>
          </p:cNvPr>
          <p:cNvCxnSpPr>
            <a:cxnSpLocks/>
          </p:cNvCxnSpPr>
          <p:nvPr userDrawn="1"/>
        </p:nvCxnSpPr>
        <p:spPr>
          <a:xfrm>
            <a:off x="914114" y="1560643"/>
            <a:ext cx="548927" cy="0"/>
          </a:xfrm>
          <a:prstGeom prst="straightConnector1">
            <a:avLst/>
          </a:prstGeom>
          <a:noFill/>
          <a:ln w="19050" cap="flat" cmpd="sng">
            <a:solidFill>
              <a:srgbClr val="EF87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EF74D2DC-155D-4EFC-A78B-FCE7B76122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1600" y="2324290"/>
            <a:ext cx="9360000" cy="412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Content 1</a:t>
            </a:r>
          </a:p>
        </p:txBody>
      </p:sp>
      <p:sp>
        <p:nvSpPr>
          <p:cNvPr id="41" name="Espace réservé du texte 31">
            <a:extLst>
              <a:ext uri="{FF2B5EF4-FFF2-40B4-BE49-F238E27FC236}">
                <a16:creationId xmlns:a16="http://schemas.microsoft.com/office/drawing/2014/main" id="{E77E3A7F-023A-4D9B-9680-D96C8B9DB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1600" y="3718615"/>
            <a:ext cx="93600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2</a:t>
            </a:r>
          </a:p>
        </p:txBody>
      </p:sp>
      <p:sp>
        <p:nvSpPr>
          <p:cNvPr id="42" name="Espace réservé du texte 31">
            <a:extLst>
              <a:ext uri="{FF2B5EF4-FFF2-40B4-BE49-F238E27FC236}">
                <a16:creationId xmlns:a16="http://schemas.microsoft.com/office/drawing/2014/main" id="{0694361D-0F73-46B4-97B4-1AB1B13AEF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1600" y="5093890"/>
            <a:ext cx="93600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3</a:t>
            </a:r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3AFEA507-FDEE-4657-8672-DB8E4DFBAE3D}"/>
              </a:ext>
            </a:extLst>
          </p:cNvPr>
          <p:cNvSpPr txBox="1"/>
          <p:nvPr userDrawn="1"/>
        </p:nvSpPr>
        <p:spPr>
          <a:xfrm>
            <a:off x="6450700" y="6311084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CBA3F4B-67C0-419F-B760-B2E26CBE9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384614"/>
            <a:ext cx="1010851" cy="318595"/>
          </a:xfrm>
          <a:prstGeom prst="rect">
            <a:avLst/>
          </a:prstGeom>
        </p:spPr>
      </p:pic>
      <p:pic>
        <p:nvPicPr>
          <p:cNvPr id="38" name="Shape 17">
            <a:extLst>
              <a:ext uri="{FF2B5EF4-FFF2-40B4-BE49-F238E27FC236}">
                <a16:creationId xmlns:a16="http://schemas.microsoft.com/office/drawing/2014/main" id="{C456992C-1AF2-497C-994F-214F30389FA8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55ED695C-8727-4D19-8638-846B9AB7692B}"/>
              </a:ext>
            </a:extLst>
          </p:cNvPr>
          <p:cNvGrpSpPr/>
          <p:nvPr userDrawn="1"/>
        </p:nvGrpSpPr>
        <p:grpSpPr>
          <a:xfrm>
            <a:off x="676275" y="2183250"/>
            <a:ext cx="703725" cy="694881"/>
            <a:chOff x="676275" y="2121553"/>
            <a:chExt cx="703725" cy="694881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47CB2731-22CE-4F70-927E-445993EADC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3D1A4F4-3F28-4620-8925-C2C5B6C7A56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27662C0-05E7-4FC6-9734-634E4EECEDB3}"/>
              </a:ext>
            </a:extLst>
          </p:cNvPr>
          <p:cNvGrpSpPr/>
          <p:nvPr userDrawn="1"/>
        </p:nvGrpSpPr>
        <p:grpSpPr>
          <a:xfrm>
            <a:off x="676275" y="3577575"/>
            <a:ext cx="703725" cy="694881"/>
            <a:chOff x="676275" y="2121553"/>
            <a:chExt cx="703725" cy="694881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14E8CD97-210A-4AE9-85DF-677B8DB015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153C37C-EEDB-464D-A733-AAD04D644E27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1154CF28-00D9-4539-9C10-D82B45D9B6D0}"/>
              </a:ext>
            </a:extLst>
          </p:cNvPr>
          <p:cNvGrpSpPr/>
          <p:nvPr userDrawn="1"/>
        </p:nvGrpSpPr>
        <p:grpSpPr>
          <a:xfrm>
            <a:off x="676275" y="4952850"/>
            <a:ext cx="703725" cy="694881"/>
            <a:chOff x="676275" y="2121553"/>
            <a:chExt cx="703725" cy="694881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49F30CF-0259-4D9D-9456-2D418586EA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95435F5-D57D-47B8-8F54-87B27DEADE2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37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able of content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E569DEEA-B3AE-46FC-A80A-F5034F042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800" y="326400"/>
            <a:ext cx="10281525" cy="102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F08A00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 noProof="0" dirty="0"/>
              <a:t>Table of content</a:t>
            </a:r>
          </a:p>
        </p:txBody>
      </p:sp>
      <p:cxnSp>
        <p:nvCxnSpPr>
          <p:cNvPr id="30" name="Shape 58">
            <a:extLst>
              <a:ext uri="{FF2B5EF4-FFF2-40B4-BE49-F238E27FC236}">
                <a16:creationId xmlns:a16="http://schemas.microsoft.com/office/drawing/2014/main" id="{4C8D87D9-4126-44A3-932B-76C30D8BA8B6}"/>
              </a:ext>
            </a:extLst>
          </p:cNvPr>
          <p:cNvCxnSpPr>
            <a:cxnSpLocks/>
          </p:cNvCxnSpPr>
          <p:nvPr userDrawn="1"/>
        </p:nvCxnSpPr>
        <p:spPr>
          <a:xfrm>
            <a:off x="914114" y="1560643"/>
            <a:ext cx="548927" cy="0"/>
          </a:xfrm>
          <a:prstGeom prst="straightConnector1">
            <a:avLst/>
          </a:prstGeom>
          <a:noFill/>
          <a:ln w="19050" cap="flat" cmpd="sng">
            <a:solidFill>
              <a:srgbClr val="EF87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EF74D2DC-155D-4EFC-A78B-FCE7B76122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1600" y="2229040"/>
            <a:ext cx="9360000" cy="412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Content 1</a:t>
            </a:r>
          </a:p>
        </p:txBody>
      </p:sp>
      <p:sp>
        <p:nvSpPr>
          <p:cNvPr id="41" name="Espace réservé du texte 31">
            <a:extLst>
              <a:ext uri="{FF2B5EF4-FFF2-40B4-BE49-F238E27FC236}">
                <a16:creationId xmlns:a16="http://schemas.microsoft.com/office/drawing/2014/main" id="{E77E3A7F-023A-4D9B-9680-D96C8B9DB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1600" y="3309040"/>
            <a:ext cx="93600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2</a:t>
            </a:r>
          </a:p>
        </p:txBody>
      </p:sp>
      <p:sp>
        <p:nvSpPr>
          <p:cNvPr id="42" name="Espace réservé du texte 31">
            <a:extLst>
              <a:ext uri="{FF2B5EF4-FFF2-40B4-BE49-F238E27FC236}">
                <a16:creationId xmlns:a16="http://schemas.microsoft.com/office/drawing/2014/main" id="{0694361D-0F73-46B4-97B4-1AB1B13AEF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1600" y="4389040"/>
            <a:ext cx="93600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3</a:t>
            </a:r>
          </a:p>
        </p:txBody>
      </p:sp>
      <p:sp>
        <p:nvSpPr>
          <p:cNvPr id="43" name="Espace réservé du texte 31">
            <a:extLst>
              <a:ext uri="{FF2B5EF4-FFF2-40B4-BE49-F238E27FC236}">
                <a16:creationId xmlns:a16="http://schemas.microsoft.com/office/drawing/2014/main" id="{37242170-B43B-459D-95C2-E9E6FD4334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41600" y="5469040"/>
            <a:ext cx="93600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4</a:t>
            </a:r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3AFEA507-FDEE-4657-8672-DB8E4DFBAE3D}"/>
              </a:ext>
            </a:extLst>
          </p:cNvPr>
          <p:cNvSpPr txBox="1"/>
          <p:nvPr userDrawn="1"/>
        </p:nvSpPr>
        <p:spPr>
          <a:xfrm>
            <a:off x="6450700" y="6311084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CBA3F4B-67C0-419F-B760-B2E26CBE9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384614"/>
            <a:ext cx="1010851" cy="318595"/>
          </a:xfrm>
          <a:prstGeom prst="rect">
            <a:avLst/>
          </a:prstGeom>
        </p:spPr>
      </p:pic>
      <p:pic>
        <p:nvPicPr>
          <p:cNvPr id="38" name="Shape 17">
            <a:extLst>
              <a:ext uri="{FF2B5EF4-FFF2-40B4-BE49-F238E27FC236}">
                <a16:creationId xmlns:a16="http://schemas.microsoft.com/office/drawing/2014/main" id="{C456992C-1AF2-497C-994F-214F30389FA8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55ED695C-8727-4D19-8638-846B9AB7692B}"/>
              </a:ext>
            </a:extLst>
          </p:cNvPr>
          <p:cNvGrpSpPr/>
          <p:nvPr userDrawn="1"/>
        </p:nvGrpSpPr>
        <p:grpSpPr>
          <a:xfrm>
            <a:off x="676275" y="2088000"/>
            <a:ext cx="703725" cy="694881"/>
            <a:chOff x="676275" y="2121553"/>
            <a:chExt cx="703725" cy="694881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47CB2731-22CE-4F70-927E-445993EADC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3D1A4F4-3F28-4620-8925-C2C5B6C7A56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27662C0-05E7-4FC6-9734-634E4EECEDB3}"/>
              </a:ext>
            </a:extLst>
          </p:cNvPr>
          <p:cNvGrpSpPr/>
          <p:nvPr userDrawn="1"/>
        </p:nvGrpSpPr>
        <p:grpSpPr>
          <a:xfrm>
            <a:off x="676275" y="3168000"/>
            <a:ext cx="703725" cy="694881"/>
            <a:chOff x="676275" y="2121553"/>
            <a:chExt cx="703725" cy="694881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14E8CD97-210A-4AE9-85DF-677B8DB015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153C37C-EEDB-464D-A733-AAD04D644E27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1154CF28-00D9-4539-9C10-D82B45D9B6D0}"/>
              </a:ext>
            </a:extLst>
          </p:cNvPr>
          <p:cNvGrpSpPr/>
          <p:nvPr userDrawn="1"/>
        </p:nvGrpSpPr>
        <p:grpSpPr>
          <a:xfrm>
            <a:off x="676275" y="4248000"/>
            <a:ext cx="703725" cy="694881"/>
            <a:chOff x="676275" y="2121553"/>
            <a:chExt cx="703725" cy="694881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49F30CF-0259-4D9D-9456-2D418586EA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95435F5-D57D-47B8-8F54-87B27DEADE2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CD2B9AE2-0CB1-4BA9-B5C1-EE3E982C523D}"/>
              </a:ext>
            </a:extLst>
          </p:cNvPr>
          <p:cNvGrpSpPr/>
          <p:nvPr userDrawn="1"/>
        </p:nvGrpSpPr>
        <p:grpSpPr>
          <a:xfrm>
            <a:off x="676275" y="5328000"/>
            <a:ext cx="703725" cy="694881"/>
            <a:chOff x="676275" y="2121553"/>
            <a:chExt cx="703725" cy="694881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872EC754-D28E-4F86-B058-0DB11C1A81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A47D3A4-7074-418A-863F-7F3766040720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</a:t>
              </a:r>
              <a:endParaRPr lang="en-GB" sz="48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36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able of content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E569DEEA-B3AE-46FC-A80A-F5034F042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800" y="326400"/>
            <a:ext cx="10281525" cy="102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F08A00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 noProof="0" dirty="0"/>
              <a:t>Table of content</a:t>
            </a:r>
          </a:p>
        </p:txBody>
      </p:sp>
      <p:cxnSp>
        <p:nvCxnSpPr>
          <p:cNvPr id="30" name="Shape 58">
            <a:extLst>
              <a:ext uri="{FF2B5EF4-FFF2-40B4-BE49-F238E27FC236}">
                <a16:creationId xmlns:a16="http://schemas.microsoft.com/office/drawing/2014/main" id="{4C8D87D9-4126-44A3-932B-76C30D8BA8B6}"/>
              </a:ext>
            </a:extLst>
          </p:cNvPr>
          <p:cNvCxnSpPr>
            <a:cxnSpLocks/>
          </p:cNvCxnSpPr>
          <p:nvPr userDrawn="1"/>
        </p:nvCxnSpPr>
        <p:spPr>
          <a:xfrm>
            <a:off x="914114" y="1560643"/>
            <a:ext cx="548927" cy="0"/>
          </a:xfrm>
          <a:prstGeom prst="straightConnector1">
            <a:avLst/>
          </a:prstGeom>
          <a:noFill/>
          <a:ln w="19050" cap="flat" cmpd="sng">
            <a:solidFill>
              <a:srgbClr val="EF87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EF74D2DC-155D-4EFC-A78B-FCE7B76122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1600" y="2304000"/>
            <a:ext cx="4454400" cy="412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noProof="0" dirty="0"/>
              <a:t>Content 1</a:t>
            </a:r>
          </a:p>
        </p:txBody>
      </p:sp>
      <p:sp>
        <p:nvSpPr>
          <p:cNvPr id="40" name="Espace réservé du texte 31">
            <a:extLst>
              <a:ext uri="{FF2B5EF4-FFF2-40B4-BE49-F238E27FC236}">
                <a16:creationId xmlns:a16="http://schemas.microsoft.com/office/drawing/2014/main" id="{D3A04289-475C-4AE6-B751-80908C8588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45600" y="230400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4</a:t>
            </a:r>
          </a:p>
        </p:txBody>
      </p:sp>
      <p:sp>
        <p:nvSpPr>
          <p:cNvPr id="41" name="Espace réservé du texte 31">
            <a:extLst>
              <a:ext uri="{FF2B5EF4-FFF2-40B4-BE49-F238E27FC236}">
                <a16:creationId xmlns:a16="http://schemas.microsoft.com/office/drawing/2014/main" id="{E77E3A7F-023A-4D9B-9680-D96C8B9DB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1600" y="370800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2</a:t>
            </a:r>
          </a:p>
        </p:txBody>
      </p:sp>
      <p:sp>
        <p:nvSpPr>
          <p:cNvPr id="42" name="Espace réservé du texte 31">
            <a:extLst>
              <a:ext uri="{FF2B5EF4-FFF2-40B4-BE49-F238E27FC236}">
                <a16:creationId xmlns:a16="http://schemas.microsoft.com/office/drawing/2014/main" id="{0694361D-0F73-46B4-97B4-1AB1B13AEF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1600" y="511200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3</a:t>
            </a:r>
          </a:p>
        </p:txBody>
      </p:sp>
      <p:sp>
        <p:nvSpPr>
          <p:cNvPr id="44" name="Espace réservé du texte 31">
            <a:extLst>
              <a:ext uri="{FF2B5EF4-FFF2-40B4-BE49-F238E27FC236}">
                <a16:creationId xmlns:a16="http://schemas.microsoft.com/office/drawing/2014/main" id="{2FC65083-C06A-4760-9AC5-326B5EE2DC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45600" y="370800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5</a:t>
            </a:r>
          </a:p>
        </p:txBody>
      </p:sp>
      <p:sp>
        <p:nvSpPr>
          <p:cNvPr id="45" name="Espace réservé du texte 31">
            <a:extLst>
              <a:ext uri="{FF2B5EF4-FFF2-40B4-BE49-F238E27FC236}">
                <a16:creationId xmlns:a16="http://schemas.microsoft.com/office/drawing/2014/main" id="{7A8368A1-2B8C-4551-8261-EF443FE446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45600" y="5112000"/>
            <a:ext cx="4454400" cy="412800"/>
          </a:xfrm>
          <a:prstGeom prst="rect">
            <a:avLst/>
          </a:prstGeom>
        </p:spPr>
        <p:txBody>
          <a:bodyPr anchor="ctr"/>
          <a:lstStyle>
            <a:lvl1pPr>
              <a:defRPr lang="en-GB" sz="2133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GB" noProof="0" dirty="0"/>
              <a:t>Content 6</a:t>
            </a:r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3AFEA507-FDEE-4657-8672-DB8E4DFBAE3D}"/>
              </a:ext>
            </a:extLst>
          </p:cNvPr>
          <p:cNvSpPr txBox="1"/>
          <p:nvPr userDrawn="1"/>
        </p:nvSpPr>
        <p:spPr>
          <a:xfrm>
            <a:off x="6450700" y="6311084"/>
            <a:ext cx="4407600" cy="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noProof="0" dirty="0">
                <a:solidFill>
                  <a:srgbClr val="3E40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© Fermentis communication  – All rights reserved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CBA3F4B-67C0-419F-B760-B2E26CBE9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802" y="6384614"/>
            <a:ext cx="1010851" cy="318595"/>
          </a:xfrm>
          <a:prstGeom prst="rect">
            <a:avLst/>
          </a:prstGeom>
        </p:spPr>
      </p:pic>
      <p:pic>
        <p:nvPicPr>
          <p:cNvPr id="38" name="Shape 17">
            <a:extLst>
              <a:ext uri="{FF2B5EF4-FFF2-40B4-BE49-F238E27FC236}">
                <a16:creationId xmlns:a16="http://schemas.microsoft.com/office/drawing/2014/main" id="{C456992C-1AF2-497C-994F-214F30389FA8}"/>
              </a:ext>
            </a:extLst>
          </p:cNvPr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300" y="91358"/>
            <a:ext cx="1314184" cy="92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55ED695C-8727-4D19-8638-846B9AB7692B}"/>
              </a:ext>
            </a:extLst>
          </p:cNvPr>
          <p:cNvGrpSpPr/>
          <p:nvPr userDrawn="1"/>
        </p:nvGrpSpPr>
        <p:grpSpPr>
          <a:xfrm>
            <a:off x="676275" y="2160000"/>
            <a:ext cx="703725" cy="694881"/>
            <a:chOff x="676275" y="2121553"/>
            <a:chExt cx="703725" cy="694881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47CB2731-22CE-4F70-927E-445993EADC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3D1A4F4-3F28-4620-8925-C2C5B6C7A56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27662C0-05E7-4FC6-9734-634E4EECEDB3}"/>
              </a:ext>
            </a:extLst>
          </p:cNvPr>
          <p:cNvGrpSpPr/>
          <p:nvPr userDrawn="1"/>
        </p:nvGrpSpPr>
        <p:grpSpPr>
          <a:xfrm>
            <a:off x="676275" y="3564000"/>
            <a:ext cx="703725" cy="694881"/>
            <a:chOff x="676275" y="2121553"/>
            <a:chExt cx="703725" cy="694881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14E8CD97-210A-4AE9-85DF-677B8DB015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153C37C-EEDB-464D-A733-AAD04D644E27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1154CF28-00D9-4539-9C10-D82B45D9B6D0}"/>
              </a:ext>
            </a:extLst>
          </p:cNvPr>
          <p:cNvGrpSpPr/>
          <p:nvPr userDrawn="1"/>
        </p:nvGrpSpPr>
        <p:grpSpPr>
          <a:xfrm>
            <a:off x="676275" y="4968000"/>
            <a:ext cx="703725" cy="694881"/>
            <a:chOff x="676275" y="2121553"/>
            <a:chExt cx="703725" cy="694881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49F30CF-0259-4D9D-9456-2D418586EA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95435F5-D57D-47B8-8F54-87B27DEADE2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2BFC4001-240F-48E1-9C73-B19B635A4558}"/>
              </a:ext>
            </a:extLst>
          </p:cNvPr>
          <p:cNvGrpSpPr/>
          <p:nvPr userDrawn="1"/>
        </p:nvGrpSpPr>
        <p:grpSpPr>
          <a:xfrm>
            <a:off x="6343990" y="4968000"/>
            <a:ext cx="703725" cy="694881"/>
            <a:chOff x="676275" y="2121553"/>
            <a:chExt cx="703725" cy="694881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ED6A2F19-1D5C-4760-9240-F6D340E4D34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71F4F65-F22A-4633-9E7D-F8438E78AEB1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6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F729F96F-9451-44AD-A348-687CD041A54C}"/>
              </a:ext>
            </a:extLst>
          </p:cNvPr>
          <p:cNvGrpSpPr/>
          <p:nvPr userDrawn="1"/>
        </p:nvGrpSpPr>
        <p:grpSpPr>
          <a:xfrm>
            <a:off x="6343990" y="3564000"/>
            <a:ext cx="703725" cy="694881"/>
            <a:chOff x="676275" y="2121553"/>
            <a:chExt cx="703725" cy="694881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7631EA58-A211-4652-8B9B-04B440EF0B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41102C4-9579-4BB4-976B-784D6DB0A0A5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9E947930-CADC-4632-90C3-37925509DFF9}"/>
              </a:ext>
            </a:extLst>
          </p:cNvPr>
          <p:cNvGrpSpPr/>
          <p:nvPr userDrawn="1"/>
        </p:nvGrpSpPr>
        <p:grpSpPr>
          <a:xfrm>
            <a:off x="6343990" y="2088000"/>
            <a:ext cx="703725" cy="694881"/>
            <a:chOff x="676275" y="2121553"/>
            <a:chExt cx="703725" cy="694881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72456A3-BEE0-476D-BDC5-71FAB75DF7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000" y="2132434"/>
              <a:ext cx="684000" cy="684000"/>
            </a:xfrm>
            <a:prstGeom prst="ellipse">
              <a:avLst/>
            </a:prstGeom>
            <a:gradFill>
              <a:gsLst>
                <a:gs pos="0">
                  <a:srgbClr val="EF871F"/>
                </a:gs>
                <a:gs pos="100000">
                  <a:srgbClr val="89274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170525BE-C4E9-4B11-B2F7-1C01B10384FD}"/>
                </a:ext>
              </a:extLst>
            </p:cNvPr>
            <p:cNvSpPr txBox="1"/>
            <p:nvPr userDrawn="1"/>
          </p:nvSpPr>
          <p:spPr>
            <a:xfrm>
              <a:off x="676275" y="2121553"/>
              <a:ext cx="69532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noProof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</a:t>
              </a:r>
              <a:endParaRPr lang="en-GB" sz="440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70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37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742" r:id="rId3"/>
    <p:sldLayoutId id="2147483743" r:id="rId4"/>
    <p:sldLayoutId id="2147483758" r:id="rId5"/>
    <p:sldLayoutId id="21474837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7291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38" r:id="rId5"/>
    <p:sldLayoutId id="2147483739" r:id="rId6"/>
    <p:sldLayoutId id="214748374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9817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41" r:id="rId2"/>
    <p:sldLayoutId id="2147483690" r:id="rId3"/>
    <p:sldLayoutId id="214748369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680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3" r:id="rId5"/>
    <p:sldLayoutId id="2147483704" r:id="rId6"/>
    <p:sldLayoutId id="2147483705" r:id="rId7"/>
    <p:sldLayoutId id="2147483706" r:id="rId8"/>
    <p:sldLayoutId id="2147483708" r:id="rId9"/>
    <p:sldLayoutId id="2147483709" r:id="rId10"/>
    <p:sldLayoutId id="2147483710" r:id="rId11"/>
    <p:sldLayoutId id="2147483711" r:id="rId12"/>
    <p:sldLayoutId id="2147483713" r:id="rId13"/>
    <p:sldLayoutId id="2147483714" r:id="rId14"/>
    <p:sldLayoutId id="2147483715" r:id="rId15"/>
    <p:sldLayoutId id="2147483716" r:id="rId16"/>
    <p:sldLayoutId id="214748375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1364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890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694" r:id="rId2"/>
    <p:sldLayoutId id="2147483695" r:id="rId3"/>
    <p:sldLayoutId id="2147483696" r:id="rId4"/>
    <p:sldLayoutId id="214748374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1.xml"/><Relationship Id="rId12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3.png"/><Relationship Id="rId5" Type="http://schemas.openxmlformats.org/officeDocument/2006/relationships/diagramData" Target="../diagrams/data1.xml"/><Relationship Id="rId10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emf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7B647C-8ADB-4D8B-86DC-5F5D9D98C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306" y="5276930"/>
            <a:ext cx="3700842" cy="736290"/>
          </a:xfrm>
        </p:spPr>
        <p:txBody>
          <a:bodyPr/>
          <a:lstStyle/>
          <a:p>
            <a:pPr algn="ctr"/>
            <a:r>
              <a:rPr lang="en-GB" sz="2000" dirty="0"/>
              <a:t>Gilles </a:t>
            </a:r>
            <a:r>
              <a:rPr lang="en-GB" sz="2000" dirty="0">
                <a:ea typeface="Lato" panose="020F0502020204030203" pitchFamily="34" charset="0"/>
                <a:cs typeface="Lato" panose="020F0502020204030203" pitchFamily="34" charset="0"/>
              </a:rPr>
              <a:t>Goemaere</a:t>
            </a:r>
          </a:p>
          <a:p>
            <a:pPr algn="ctr"/>
            <a:r>
              <a:rPr lang="en-GB" sz="2000" dirty="0"/>
              <a:t>Technical Sales </a:t>
            </a:r>
            <a:r>
              <a:rPr lang="en-GB" sz="2000" dirty="0">
                <a:ea typeface="Lato" panose="020F0502020204030203" pitchFamily="34" charset="0"/>
                <a:cs typeface="Lato" panose="020F0502020204030203" pitchFamily="34" charset="0"/>
              </a:rPr>
              <a:t>Support</a:t>
            </a:r>
            <a:r>
              <a:rPr lang="en-GB" sz="2000" dirty="0"/>
              <a:t> Manager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CBBE412-EF38-4A2B-86BA-177F3615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91" y="3003703"/>
            <a:ext cx="9966121" cy="1772506"/>
          </a:xfrm>
        </p:spPr>
        <p:txBody>
          <a:bodyPr anchor="ctr"/>
          <a:lstStyle/>
          <a:p>
            <a:r>
              <a:rPr lang="en-GB"/>
              <a:t>Combining </a:t>
            </a:r>
            <a:r>
              <a:rPr lang="en-GB" dirty="0"/>
              <a:t>Lactic Acid Bacteria and ADY (Active Dry Yeasts) for Sour Beer Production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D7979B-534F-413A-99FC-7F2158570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5077" y="5400275"/>
            <a:ext cx="2475755" cy="489600"/>
          </a:xfrm>
        </p:spPr>
        <p:txBody>
          <a:bodyPr/>
          <a:lstStyle/>
          <a:p>
            <a:r>
              <a:rPr lang="en-GB" dirty="0"/>
              <a:t>29/09/2021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9F65D6-538E-4FBA-8375-30F416FF2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79" y="4981100"/>
            <a:ext cx="1690842" cy="17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1FAD4-B0A0-4BCA-ABD0-0C5676AA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2.2. Wort Extract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384303-134E-4E43-8D78-D40D2DDCC720}"/>
              </a:ext>
            </a:extLst>
          </p:cNvPr>
          <p:cNvSpPr/>
          <p:nvPr/>
        </p:nvSpPr>
        <p:spPr>
          <a:xfrm>
            <a:off x="3036815" y="5780775"/>
            <a:ext cx="2366256" cy="390813"/>
          </a:xfrm>
          <a:prstGeom prst="rect">
            <a:avLst/>
          </a:prstGeom>
          <a:gradFill flip="none" rotWithShape="1">
            <a:gsLst>
              <a:gs pos="0">
                <a:srgbClr val="712C42">
                  <a:shade val="30000"/>
                  <a:satMod val="115000"/>
                </a:srgbClr>
              </a:gs>
              <a:gs pos="60000">
                <a:srgbClr val="712C42">
                  <a:shade val="67500"/>
                  <a:satMod val="115000"/>
                </a:srgbClr>
              </a:gs>
              <a:gs pos="100000">
                <a:srgbClr val="712C42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Acidification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Kinetics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E3DEAA-29F9-48CF-9101-11FE03E32838}"/>
              </a:ext>
            </a:extLst>
          </p:cNvPr>
          <p:cNvGrpSpPr/>
          <p:nvPr/>
        </p:nvGrpSpPr>
        <p:grpSpPr>
          <a:xfrm>
            <a:off x="8404495" y="1304503"/>
            <a:ext cx="1556760" cy="1280573"/>
            <a:chOff x="6292829" y="476184"/>
            <a:chExt cx="1556760" cy="128057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E28F64E-376F-4446-B990-7A66CC20FB01}"/>
                </a:ext>
              </a:extLst>
            </p:cNvPr>
            <p:cNvSpPr/>
            <p:nvPr/>
          </p:nvSpPr>
          <p:spPr>
            <a:xfrm>
              <a:off x="6292829" y="685861"/>
              <a:ext cx="866059" cy="867600"/>
            </a:xfrm>
            <a:prstGeom prst="ellipse">
              <a:avLst/>
            </a:prstGeom>
            <a:gradFill>
              <a:gsLst>
                <a:gs pos="86000">
                  <a:srgbClr val="DE7710"/>
                </a:gs>
                <a:gs pos="0">
                  <a:srgbClr val="F7C59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°P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6D24C309-FA52-45C1-81A3-8327C78B0073}"/>
                </a:ext>
              </a:extLst>
            </p:cNvPr>
            <p:cNvSpPr txBox="1">
              <a:spLocks/>
            </p:cNvSpPr>
            <p:nvPr/>
          </p:nvSpPr>
          <p:spPr>
            <a:xfrm>
              <a:off x="7065883" y="476184"/>
              <a:ext cx="46643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8°P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701C6C29-BB73-4BD0-8DBD-EDBD4A381D4C}"/>
                </a:ext>
              </a:extLst>
            </p:cNvPr>
            <p:cNvSpPr txBox="1">
              <a:spLocks/>
            </p:cNvSpPr>
            <p:nvPr/>
          </p:nvSpPr>
          <p:spPr>
            <a:xfrm>
              <a:off x="7072707" y="1378715"/>
              <a:ext cx="609564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16°P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A2E59F29-2E50-4625-88E1-12C0E93DDD78}"/>
                </a:ext>
              </a:extLst>
            </p:cNvPr>
            <p:cNvSpPr txBox="1">
              <a:spLocks/>
            </p:cNvSpPr>
            <p:nvPr/>
          </p:nvSpPr>
          <p:spPr>
            <a:xfrm>
              <a:off x="7269103" y="916751"/>
              <a:ext cx="58048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12°P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FE2AF87-F75A-4AF4-9D48-99ACCEAB711A}"/>
              </a:ext>
            </a:extLst>
          </p:cNvPr>
          <p:cNvGrpSpPr/>
          <p:nvPr/>
        </p:nvGrpSpPr>
        <p:grpSpPr>
          <a:xfrm>
            <a:off x="2028780" y="3515422"/>
            <a:ext cx="2203002" cy="1598612"/>
            <a:chOff x="2028780" y="3515422"/>
            <a:chExt cx="2203002" cy="159861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7BBD258-A359-4FAD-81AD-71E0E5C77575}"/>
                </a:ext>
              </a:extLst>
            </p:cNvPr>
            <p:cNvSpPr/>
            <p:nvPr/>
          </p:nvSpPr>
          <p:spPr>
            <a:xfrm>
              <a:off x="2656706" y="3847283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°C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ACC93A8F-83F0-43AD-AFD5-F67BECB02DA6}"/>
                </a:ext>
              </a:extLst>
            </p:cNvPr>
            <p:cNvSpPr txBox="1">
              <a:spLocks/>
            </p:cNvSpPr>
            <p:nvPr/>
          </p:nvSpPr>
          <p:spPr>
            <a:xfrm>
              <a:off x="2028780" y="4078173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40 °C</a:t>
              </a: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AE857950-AA37-42ED-BD20-BC8D793084C0}"/>
                </a:ext>
              </a:extLst>
            </p:cNvPr>
            <p:cNvSpPr txBox="1">
              <a:spLocks/>
            </p:cNvSpPr>
            <p:nvPr/>
          </p:nvSpPr>
          <p:spPr>
            <a:xfrm>
              <a:off x="2784953" y="351542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45°C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9C603C2D-7E89-47A0-B1F7-F7BF299B6496}"/>
                </a:ext>
              </a:extLst>
            </p:cNvPr>
            <p:cNvSpPr txBox="1">
              <a:spLocks/>
            </p:cNvSpPr>
            <p:nvPr/>
          </p:nvSpPr>
          <p:spPr>
            <a:xfrm>
              <a:off x="2784953" y="473599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37 °C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DB2A56A6-AEBC-4CD6-9D48-EFA24166E441}"/>
                </a:ext>
              </a:extLst>
            </p:cNvPr>
            <p:cNvSpPr txBox="1">
              <a:spLocks/>
            </p:cNvSpPr>
            <p:nvPr/>
          </p:nvSpPr>
          <p:spPr>
            <a:xfrm>
              <a:off x="3558832" y="4078173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30 °C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9209062-3C3F-4FB0-8DD5-F4B9C2EC8184}"/>
              </a:ext>
            </a:extLst>
          </p:cNvPr>
          <p:cNvGrpSpPr/>
          <p:nvPr/>
        </p:nvGrpSpPr>
        <p:grpSpPr>
          <a:xfrm>
            <a:off x="1603847" y="1355976"/>
            <a:ext cx="1971343" cy="1166356"/>
            <a:chOff x="853066" y="554952"/>
            <a:chExt cx="1971343" cy="1166356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FBAEBEC-0612-4198-926C-48825527F7F1}"/>
                </a:ext>
              </a:extLst>
            </p:cNvPr>
            <p:cNvSpPr/>
            <p:nvPr/>
          </p:nvSpPr>
          <p:spPr>
            <a:xfrm>
              <a:off x="1958350" y="728868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Pitching</a:t>
              </a:r>
              <a:r>
                <a:rPr lang="fr-BE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Rate</a:t>
              </a:r>
              <a:endParaRPr lang="en-GB" sz="12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43C09F6D-AB1A-4D19-83EF-6D7856720A47}"/>
                </a:ext>
              </a:extLst>
            </p:cNvPr>
            <p:cNvSpPr txBox="1">
              <a:spLocks/>
            </p:cNvSpPr>
            <p:nvPr/>
          </p:nvSpPr>
          <p:spPr>
            <a:xfrm>
              <a:off x="911640" y="1343266"/>
              <a:ext cx="1100178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100 </a:t>
              </a:r>
              <a:r>
                <a:rPr lang="en-US" sz="14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F8CBE69A-C2C4-40BD-BE83-499CB741148A}"/>
                </a:ext>
              </a:extLst>
            </p:cNvPr>
            <p:cNvSpPr txBox="1">
              <a:spLocks/>
            </p:cNvSpPr>
            <p:nvPr/>
          </p:nvSpPr>
          <p:spPr>
            <a:xfrm>
              <a:off x="1006041" y="554952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 </a:t>
              </a:r>
              <a:r>
                <a:rPr lang="en-US" sz="14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22C0CADA-7987-4D20-9930-D5C7121183CF}"/>
                </a:ext>
              </a:extLst>
            </p:cNvPr>
            <p:cNvSpPr txBox="1">
              <a:spLocks/>
            </p:cNvSpPr>
            <p:nvPr/>
          </p:nvSpPr>
          <p:spPr>
            <a:xfrm>
              <a:off x="853066" y="928360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 g/</a:t>
              </a:r>
              <a:r>
                <a:rPr lang="en-US" sz="1400" b="1" cap="none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45471E5-BCF7-4A5E-AC00-D3F788D65FB1}"/>
              </a:ext>
            </a:extLst>
          </p:cNvPr>
          <p:cNvGrpSpPr/>
          <p:nvPr/>
        </p:nvGrpSpPr>
        <p:grpSpPr>
          <a:xfrm>
            <a:off x="3719549" y="1770311"/>
            <a:ext cx="4752904" cy="3379070"/>
            <a:chOff x="2350587" y="1126859"/>
            <a:chExt cx="4752904" cy="3379070"/>
          </a:xfrm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2" name="Image 21" descr="Une image contenant animal, corail&#10;&#10;Description générée automatiquement">
              <a:extLst>
                <a:ext uri="{FF2B5EF4-FFF2-40B4-BE49-F238E27FC236}">
                  <a16:creationId xmlns:a16="http://schemas.microsoft.com/office/drawing/2014/main" id="{6CF88D08-5E50-4E39-B1D4-13631B347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102" t="14639" r="4180"/>
            <a:stretch/>
          </p:blipFill>
          <p:spPr>
            <a:xfrm>
              <a:off x="3662053" y="1126859"/>
              <a:ext cx="2129971" cy="234162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79A5E0A-3828-4566-9B9E-97B74CDB072D}"/>
                </a:ext>
              </a:extLst>
            </p:cNvPr>
            <p:cNvSpPr txBox="1"/>
            <p:nvPr/>
          </p:nvSpPr>
          <p:spPr>
            <a:xfrm>
              <a:off x="2350587" y="3890376"/>
              <a:ext cx="4752904" cy="61555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fr-FR" sz="2000" b="0" i="1" spc="200" baseline="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Lactiplantibacillus</a:t>
              </a:r>
              <a:r>
                <a:rPr lang="fr-FR" sz="2000" b="0" i="1" spc="200" baseline="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fr-FR" sz="2000" b="0" i="1" spc="200" baseline="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plantarum</a:t>
              </a:r>
              <a:r>
                <a:rPr lang="fr-FR" sz="2000" b="0" i="0" spc="200" baseline="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Lp652</a:t>
              </a:r>
            </a:p>
            <a:p>
              <a:pPr algn="ctr"/>
              <a:r>
                <a:rPr lang="fr-FR" sz="2000" i="1" spc="2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Levilactobacillus</a:t>
              </a:r>
              <a:r>
                <a:rPr lang="fr-FR" sz="2000" i="1" spc="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fr-FR" sz="2000" i="1" spc="2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brevis</a:t>
              </a:r>
              <a:r>
                <a:rPr lang="fr-FR" sz="2000" spc="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Lb1</a:t>
              </a:r>
              <a:endParaRPr lang="fr-FR" sz="2000" b="0" i="0" spc="2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A68A207-24A4-4A7C-9CB1-B39988CD1B86}"/>
              </a:ext>
            </a:extLst>
          </p:cNvPr>
          <p:cNvSpPr/>
          <p:nvPr/>
        </p:nvSpPr>
        <p:spPr>
          <a:xfrm>
            <a:off x="6779649" y="5781477"/>
            <a:ext cx="2160000" cy="402546"/>
          </a:xfrm>
          <a:prstGeom prst="rect">
            <a:avLst/>
          </a:prstGeom>
          <a:gradFill flip="none" rotWithShape="1">
            <a:gsLst>
              <a:gs pos="0">
                <a:srgbClr val="712C42">
                  <a:shade val="30000"/>
                  <a:satMod val="115000"/>
                </a:srgbClr>
              </a:gs>
              <a:gs pos="60000">
                <a:srgbClr val="712C42">
                  <a:shade val="67500"/>
                  <a:satMod val="115000"/>
                </a:srgbClr>
              </a:gs>
              <a:gs pos="100000">
                <a:srgbClr val="712C42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Organic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6719D1A-147B-4A06-BF27-92F77FBDDB01}"/>
              </a:ext>
            </a:extLst>
          </p:cNvPr>
          <p:cNvGrpSpPr/>
          <p:nvPr/>
        </p:nvGrpSpPr>
        <p:grpSpPr>
          <a:xfrm>
            <a:off x="8404495" y="3716005"/>
            <a:ext cx="2455635" cy="971100"/>
            <a:chOff x="6292829" y="3399123"/>
            <a:chExt cx="2455635" cy="9711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162CE9C-110C-4433-A0B3-51ED7C1CE3ED}"/>
                </a:ext>
              </a:extLst>
            </p:cNvPr>
            <p:cNvSpPr/>
            <p:nvPr/>
          </p:nvSpPr>
          <p:spPr>
            <a:xfrm>
              <a:off x="6292829" y="3487394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r>
                <a:rPr lang="fr-BE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2800" b="1" baseline="-25000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F2BFB7F0-1D98-4CE5-AB8C-B9368F43D427}"/>
                </a:ext>
              </a:extLst>
            </p:cNvPr>
            <p:cNvSpPr txBox="1">
              <a:spLocks/>
            </p:cNvSpPr>
            <p:nvPr/>
          </p:nvSpPr>
          <p:spPr>
            <a:xfrm>
              <a:off x="7207528" y="3978601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Aerobic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FD74B160-F4AC-4EAC-8346-420C7876DB52}"/>
                </a:ext>
              </a:extLst>
            </p:cNvPr>
            <p:cNvSpPr txBox="1">
              <a:spLocks/>
            </p:cNvSpPr>
            <p:nvPr/>
          </p:nvSpPr>
          <p:spPr>
            <a:xfrm>
              <a:off x="7167069" y="3399123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Anaerobic</a:t>
              </a:r>
            </a:p>
          </p:txBody>
        </p: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DA4B2654-C80A-4111-BB22-D581481E6A42}"/>
              </a:ext>
            </a:extLst>
          </p:cNvPr>
          <p:cNvSpPr/>
          <p:nvPr/>
        </p:nvSpPr>
        <p:spPr>
          <a:xfrm>
            <a:off x="5321193" y="5627766"/>
            <a:ext cx="1549614" cy="7051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Analysis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0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0F510-4A60-4317-97A0-5DE4D8F2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 </a:t>
            </a:r>
            <a:r>
              <a:rPr lang="fr-FR" dirty="0" err="1"/>
              <a:t>Wort</a:t>
            </a:r>
            <a:r>
              <a:rPr lang="fr-FR" dirty="0"/>
              <a:t> </a:t>
            </a:r>
            <a:r>
              <a:rPr lang="fr-FR" dirty="0" err="1"/>
              <a:t>Extract</a:t>
            </a:r>
            <a:r>
              <a:rPr lang="fr-FR" dirty="0"/>
              <a:t> - Acidification </a:t>
            </a:r>
            <a:r>
              <a:rPr lang="fr-FR" dirty="0" err="1"/>
              <a:t>Kinetics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D5D623-69F0-4C38-8836-B180E0E2CC9D}"/>
              </a:ext>
            </a:extLst>
          </p:cNvPr>
          <p:cNvSpPr/>
          <p:nvPr/>
        </p:nvSpPr>
        <p:spPr>
          <a:xfrm>
            <a:off x="347338" y="1275710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39EADDA-5C03-4DAC-BBAF-FEDDF2A21822}"/>
              </a:ext>
            </a:extLst>
          </p:cNvPr>
          <p:cNvCxnSpPr>
            <a:cxnSpLocks/>
          </p:cNvCxnSpPr>
          <p:nvPr/>
        </p:nvCxnSpPr>
        <p:spPr>
          <a:xfrm>
            <a:off x="6096000" y="1482171"/>
            <a:ext cx="0" cy="42552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6ADBAF5-0716-4DB2-A29B-A589E2BFEF8B}"/>
              </a:ext>
            </a:extLst>
          </p:cNvPr>
          <p:cNvSpPr/>
          <p:nvPr/>
        </p:nvSpPr>
        <p:spPr>
          <a:xfrm>
            <a:off x="6260480" y="1251806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6884BA-6DB3-4683-BE33-4E903C9B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" y="1956386"/>
            <a:ext cx="5872519" cy="3816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4DC4AEC-B1C9-4590-B710-620549D8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19" y="1956386"/>
            <a:ext cx="5718079" cy="381600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5BBA6CE-6178-4F23-AB48-FD2CA9E8BF70}"/>
              </a:ext>
            </a:extLst>
          </p:cNvPr>
          <p:cNvCxnSpPr>
            <a:cxnSpLocks/>
          </p:cNvCxnSpPr>
          <p:nvPr/>
        </p:nvCxnSpPr>
        <p:spPr>
          <a:xfrm>
            <a:off x="4872251" y="4445632"/>
            <a:ext cx="60343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F355796A-638B-449E-AA54-50A856287AE4}"/>
              </a:ext>
            </a:extLst>
          </p:cNvPr>
          <p:cNvSpPr txBox="1">
            <a:spLocks/>
          </p:cNvSpPr>
          <p:nvPr/>
        </p:nvSpPr>
        <p:spPr>
          <a:xfrm>
            <a:off x="3027179" y="5951272"/>
            <a:ext cx="6137642" cy="75198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Slight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differences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final pH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reached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1AC7BE-7844-407C-8339-F65E87C4656B}"/>
              </a:ext>
            </a:extLst>
          </p:cNvPr>
          <p:cNvSpPr/>
          <p:nvPr/>
        </p:nvSpPr>
        <p:spPr>
          <a:xfrm>
            <a:off x="9093493" y="1220825"/>
            <a:ext cx="304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g/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hL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30°C –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Anaerobic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C739ED4-CF6B-485B-BC30-F988F4A014B8}"/>
              </a:ext>
            </a:extLst>
          </p:cNvPr>
          <p:cNvGrpSpPr/>
          <p:nvPr/>
        </p:nvGrpSpPr>
        <p:grpSpPr>
          <a:xfrm>
            <a:off x="84080" y="73572"/>
            <a:ext cx="1556760" cy="1080877"/>
            <a:chOff x="6292829" y="549756"/>
            <a:chExt cx="1556760" cy="1080877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EAA7265-E15E-49FF-8460-42E1D1B1B0F3}"/>
                </a:ext>
              </a:extLst>
            </p:cNvPr>
            <p:cNvSpPr/>
            <p:nvPr/>
          </p:nvSpPr>
          <p:spPr>
            <a:xfrm>
              <a:off x="6292829" y="643819"/>
              <a:ext cx="866059" cy="867600"/>
            </a:xfrm>
            <a:prstGeom prst="ellipse">
              <a:avLst/>
            </a:prstGeom>
            <a:gradFill>
              <a:gsLst>
                <a:gs pos="100000">
                  <a:srgbClr val="9C3946"/>
                </a:gs>
                <a:gs pos="60000">
                  <a:srgbClr val="DE7710"/>
                </a:gs>
                <a:gs pos="0">
                  <a:srgbClr val="F7C59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°P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D71572EC-DF17-4755-BD18-0BACB2487EBB}"/>
                </a:ext>
              </a:extLst>
            </p:cNvPr>
            <p:cNvSpPr txBox="1">
              <a:spLocks/>
            </p:cNvSpPr>
            <p:nvPr/>
          </p:nvSpPr>
          <p:spPr>
            <a:xfrm>
              <a:off x="7118434" y="549756"/>
              <a:ext cx="46643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8°P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B3EFF6CF-5648-48DA-8474-06E23B8B9EC4}"/>
                </a:ext>
              </a:extLst>
            </p:cNvPr>
            <p:cNvSpPr txBox="1">
              <a:spLocks/>
            </p:cNvSpPr>
            <p:nvPr/>
          </p:nvSpPr>
          <p:spPr>
            <a:xfrm>
              <a:off x="7114748" y="1252591"/>
              <a:ext cx="609564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16°P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9FC1E646-4129-4DEA-B21F-65183416ED40}"/>
                </a:ext>
              </a:extLst>
            </p:cNvPr>
            <p:cNvSpPr txBox="1">
              <a:spLocks/>
            </p:cNvSpPr>
            <p:nvPr/>
          </p:nvSpPr>
          <p:spPr>
            <a:xfrm>
              <a:off x="7269103" y="916751"/>
              <a:ext cx="58048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12°P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30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0F510-4A60-4317-97A0-5DE4D8F2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on </a:t>
            </a:r>
            <a:r>
              <a:rPr lang="fr-FR" dirty="0" err="1"/>
              <a:t>Wort</a:t>
            </a:r>
            <a:r>
              <a:rPr lang="fr-FR" dirty="0"/>
              <a:t> Buffer </a:t>
            </a:r>
            <a:r>
              <a:rPr lang="fr-FR" dirty="0" err="1"/>
              <a:t>Effect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D5D623-69F0-4C38-8836-B180E0E2CC9D}"/>
              </a:ext>
            </a:extLst>
          </p:cNvPr>
          <p:cNvSpPr/>
          <p:nvPr/>
        </p:nvSpPr>
        <p:spPr>
          <a:xfrm>
            <a:off x="617699" y="1275710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C739ED4-CF6B-485B-BC30-F988F4A014B8}"/>
              </a:ext>
            </a:extLst>
          </p:cNvPr>
          <p:cNvGrpSpPr/>
          <p:nvPr/>
        </p:nvGrpSpPr>
        <p:grpSpPr>
          <a:xfrm>
            <a:off x="84080" y="73572"/>
            <a:ext cx="1556760" cy="1080877"/>
            <a:chOff x="6292829" y="549756"/>
            <a:chExt cx="1556760" cy="1080877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EAA7265-E15E-49FF-8460-42E1D1B1B0F3}"/>
                </a:ext>
              </a:extLst>
            </p:cNvPr>
            <p:cNvSpPr/>
            <p:nvPr/>
          </p:nvSpPr>
          <p:spPr>
            <a:xfrm>
              <a:off x="6292829" y="643819"/>
              <a:ext cx="866059" cy="867600"/>
            </a:xfrm>
            <a:prstGeom prst="ellipse">
              <a:avLst/>
            </a:prstGeom>
            <a:gradFill>
              <a:gsLst>
                <a:gs pos="100000">
                  <a:srgbClr val="9C3946"/>
                </a:gs>
                <a:gs pos="60000">
                  <a:srgbClr val="DE7710"/>
                </a:gs>
                <a:gs pos="0">
                  <a:srgbClr val="F7C59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°P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D71572EC-DF17-4755-BD18-0BACB2487EBB}"/>
                </a:ext>
              </a:extLst>
            </p:cNvPr>
            <p:cNvSpPr txBox="1">
              <a:spLocks/>
            </p:cNvSpPr>
            <p:nvPr/>
          </p:nvSpPr>
          <p:spPr>
            <a:xfrm>
              <a:off x="7118434" y="549756"/>
              <a:ext cx="46643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8°P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B3EFF6CF-5648-48DA-8474-06E23B8B9EC4}"/>
                </a:ext>
              </a:extLst>
            </p:cNvPr>
            <p:cNvSpPr txBox="1">
              <a:spLocks/>
            </p:cNvSpPr>
            <p:nvPr/>
          </p:nvSpPr>
          <p:spPr>
            <a:xfrm>
              <a:off x="7114748" y="1252591"/>
              <a:ext cx="609564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16°P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9FC1E646-4129-4DEA-B21F-65183416ED40}"/>
                </a:ext>
              </a:extLst>
            </p:cNvPr>
            <p:cNvSpPr txBox="1">
              <a:spLocks/>
            </p:cNvSpPr>
            <p:nvPr/>
          </p:nvSpPr>
          <p:spPr>
            <a:xfrm>
              <a:off x="7269103" y="916751"/>
              <a:ext cx="58048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12°P</a:t>
              </a: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E578EFB8-371C-4DEE-98F5-F5BBA0FD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181" y="1912524"/>
            <a:ext cx="5782744" cy="34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6884BA-6DB3-4683-BE33-4E903C9B6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95" t="20619" b="19618"/>
          <a:stretch/>
        </p:blipFill>
        <p:spPr>
          <a:xfrm>
            <a:off x="582276" y="1758043"/>
            <a:ext cx="5401892" cy="3543301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C3F964F3-09F3-4F7E-B45E-28BB4B17E9FE}"/>
              </a:ext>
            </a:extLst>
          </p:cNvPr>
          <p:cNvGrpSpPr/>
          <p:nvPr/>
        </p:nvGrpSpPr>
        <p:grpSpPr>
          <a:xfrm>
            <a:off x="5129" y="1693628"/>
            <a:ext cx="5012161" cy="3737113"/>
            <a:chOff x="5129" y="1693628"/>
            <a:chExt cx="5012161" cy="3737113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F20D7E2-AE29-455D-89D2-38AB320EC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3214" r="4857" b="8804"/>
            <a:stretch/>
          </p:blipFill>
          <p:spPr>
            <a:xfrm>
              <a:off x="5129" y="1808922"/>
              <a:ext cx="863551" cy="360989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EFF4D0-64FB-40B6-BA89-77DF37B92DE5}"/>
                </a:ext>
              </a:extLst>
            </p:cNvPr>
            <p:cNvSpPr/>
            <p:nvPr/>
          </p:nvSpPr>
          <p:spPr>
            <a:xfrm>
              <a:off x="636121" y="1705556"/>
              <a:ext cx="182880" cy="103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D01C77-B13F-44B1-879D-2637F8CC7892}"/>
                </a:ext>
              </a:extLst>
            </p:cNvPr>
            <p:cNvSpPr/>
            <p:nvPr/>
          </p:nvSpPr>
          <p:spPr>
            <a:xfrm>
              <a:off x="1007182" y="1693628"/>
              <a:ext cx="4010108" cy="421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14DF2F-241E-4855-A5A2-599BB181A427}"/>
                </a:ext>
              </a:extLst>
            </p:cNvPr>
            <p:cNvSpPr/>
            <p:nvPr/>
          </p:nvSpPr>
          <p:spPr>
            <a:xfrm>
              <a:off x="768643" y="5304846"/>
              <a:ext cx="157701" cy="12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842912F9-F22F-48F4-80DA-40D3081CCD32}"/>
              </a:ext>
            </a:extLst>
          </p:cNvPr>
          <p:cNvGrpSpPr/>
          <p:nvPr/>
        </p:nvGrpSpPr>
        <p:grpSpPr>
          <a:xfrm>
            <a:off x="6917168" y="1185135"/>
            <a:ext cx="2226832" cy="1740945"/>
            <a:chOff x="6917168" y="1185135"/>
            <a:chExt cx="2226832" cy="1740945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4E0DF635-4A88-4036-92B2-BC7877030FEF}"/>
                </a:ext>
              </a:extLst>
            </p:cNvPr>
            <p:cNvCxnSpPr>
              <a:cxnSpLocks/>
            </p:cNvCxnSpPr>
            <p:nvPr/>
          </p:nvCxnSpPr>
          <p:spPr>
            <a:xfrm>
              <a:off x="7325958" y="2926080"/>
              <a:ext cx="175349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ACFA0B6A-FD1E-4AB1-AA55-E11DBAD0AC32}"/>
                </a:ext>
              </a:extLst>
            </p:cNvPr>
            <p:cNvCxnSpPr>
              <a:cxnSpLocks/>
            </p:cNvCxnSpPr>
            <p:nvPr/>
          </p:nvCxnSpPr>
          <p:spPr>
            <a:xfrm>
              <a:off x="7325958" y="2476052"/>
              <a:ext cx="175349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92FC2E7F-370A-4831-92CA-F59C2BB27953}"/>
                </a:ext>
              </a:extLst>
            </p:cNvPr>
            <p:cNvCxnSpPr>
              <a:cxnSpLocks/>
            </p:cNvCxnSpPr>
            <p:nvPr/>
          </p:nvCxnSpPr>
          <p:spPr>
            <a:xfrm>
              <a:off x="7422775" y="2474259"/>
              <a:ext cx="0" cy="44106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itre 1">
              <a:extLst>
                <a:ext uri="{FF2B5EF4-FFF2-40B4-BE49-F238E27FC236}">
                  <a16:creationId xmlns:a16="http://schemas.microsoft.com/office/drawing/2014/main" id="{71B8964F-2D14-4153-B735-97609E0A407A}"/>
                </a:ext>
              </a:extLst>
            </p:cNvPr>
            <p:cNvSpPr txBox="1">
              <a:spLocks/>
            </p:cNvSpPr>
            <p:nvPr/>
          </p:nvSpPr>
          <p:spPr>
            <a:xfrm>
              <a:off x="7652968" y="2538806"/>
              <a:ext cx="716481" cy="36576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fr-FR" sz="1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 g/l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8EFF649B-CC6B-4D59-AD13-0B029DA23BA4}"/>
                </a:ext>
              </a:extLst>
            </p:cNvPr>
            <p:cNvCxnSpPr/>
            <p:nvPr/>
          </p:nvCxnSpPr>
          <p:spPr>
            <a:xfrm flipV="1">
              <a:off x="8057478" y="1688951"/>
              <a:ext cx="0" cy="7637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itre 1">
              <a:extLst>
                <a:ext uri="{FF2B5EF4-FFF2-40B4-BE49-F238E27FC236}">
                  <a16:creationId xmlns:a16="http://schemas.microsoft.com/office/drawing/2014/main" id="{5D0495DB-61D6-4609-B32B-0361C2DC7092}"/>
                </a:ext>
              </a:extLst>
            </p:cNvPr>
            <p:cNvSpPr txBox="1">
              <a:spLocks/>
            </p:cNvSpPr>
            <p:nvPr/>
          </p:nvSpPr>
          <p:spPr>
            <a:xfrm>
              <a:off x="6917168" y="1185135"/>
              <a:ext cx="2226832" cy="36576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fr-FR" sz="18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Same</a:t>
              </a:r>
              <a:r>
                <a:rPr lang="fr-FR" sz="1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pH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379F0DB-4480-4E3B-AFC7-548631F466DF}"/>
              </a:ext>
            </a:extLst>
          </p:cNvPr>
          <p:cNvGrpSpPr/>
          <p:nvPr/>
        </p:nvGrpSpPr>
        <p:grpSpPr>
          <a:xfrm>
            <a:off x="8898367" y="1208446"/>
            <a:ext cx="1839558" cy="1267605"/>
            <a:chOff x="8898367" y="1208446"/>
            <a:chExt cx="1839558" cy="1267605"/>
          </a:xfrm>
        </p:grpSpPr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CA1E7A91-C4C9-4AA9-9CAA-321BD778BE4E}"/>
                </a:ext>
              </a:extLst>
            </p:cNvPr>
            <p:cNvCxnSpPr>
              <a:cxnSpLocks/>
            </p:cNvCxnSpPr>
            <p:nvPr/>
          </p:nvCxnSpPr>
          <p:spPr>
            <a:xfrm>
              <a:off x="8898367" y="2476051"/>
              <a:ext cx="175349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1B221905-B817-4F49-8242-BC8EED83465C}"/>
                </a:ext>
              </a:extLst>
            </p:cNvPr>
            <p:cNvCxnSpPr>
              <a:cxnSpLocks/>
            </p:cNvCxnSpPr>
            <p:nvPr/>
          </p:nvCxnSpPr>
          <p:spPr>
            <a:xfrm>
              <a:off x="8898367" y="2391786"/>
              <a:ext cx="175349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4F8CAE2E-B971-48D8-B331-9D3717C4480C}"/>
                </a:ext>
              </a:extLst>
            </p:cNvPr>
            <p:cNvCxnSpPr>
              <a:cxnSpLocks/>
            </p:cNvCxnSpPr>
            <p:nvPr/>
          </p:nvCxnSpPr>
          <p:spPr>
            <a:xfrm>
              <a:off x="9070487" y="1873623"/>
              <a:ext cx="0" cy="44106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itre 1">
              <a:extLst>
                <a:ext uri="{FF2B5EF4-FFF2-40B4-BE49-F238E27FC236}">
                  <a16:creationId xmlns:a16="http://schemas.microsoft.com/office/drawing/2014/main" id="{AC5A11B2-6758-4CD8-AC86-8D7A72C584CC}"/>
                </a:ext>
              </a:extLst>
            </p:cNvPr>
            <p:cNvSpPr txBox="1">
              <a:spLocks/>
            </p:cNvSpPr>
            <p:nvPr/>
          </p:nvSpPr>
          <p:spPr>
            <a:xfrm>
              <a:off x="9300680" y="1938170"/>
              <a:ext cx="1123480" cy="36576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fr-FR" sz="1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&lt;0.2 g/l</a:t>
              </a:r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6F73742C-31F5-4D0B-963E-ABDF3D5F5FF4}"/>
                </a:ext>
              </a:extLst>
            </p:cNvPr>
            <p:cNvCxnSpPr>
              <a:cxnSpLocks/>
              <a:stCxn id="31" idx="0"/>
              <a:endCxn id="33" idx="2"/>
            </p:cNvCxnSpPr>
            <p:nvPr/>
          </p:nvCxnSpPr>
          <p:spPr>
            <a:xfrm flipH="1" flipV="1">
              <a:off x="9860280" y="1574206"/>
              <a:ext cx="2140" cy="3639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itre 1">
              <a:extLst>
                <a:ext uri="{FF2B5EF4-FFF2-40B4-BE49-F238E27FC236}">
                  <a16:creationId xmlns:a16="http://schemas.microsoft.com/office/drawing/2014/main" id="{AA4E78BB-58AC-4FCF-9DC8-FE3A3A27D9F9}"/>
                </a:ext>
              </a:extLst>
            </p:cNvPr>
            <p:cNvSpPr txBox="1">
              <a:spLocks/>
            </p:cNvSpPr>
            <p:nvPr/>
          </p:nvSpPr>
          <p:spPr>
            <a:xfrm>
              <a:off x="8982635" y="1208446"/>
              <a:ext cx="1755290" cy="36576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fr-FR" sz="18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Different</a:t>
              </a:r>
              <a:r>
                <a:rPr lang="fr-FR" sz="1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554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0F510-4A60-4317-97A0-5DE4D8F2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 </a:t>
            </a:r>
            <a:r>
              <a:rPr lang="fr-FR" dirty="0" err="1"/>
              <a:t>Wort</a:t>
            </a:r>
            <a:r>
              <a:rPr lang="fr-FR" dirty="0"/>
              <a:t> </a:t>
            </a:r>
            <a:r>
              <a:rPr lang="fr-FR" dirty="0" err="1"/>
              <a:t>Extract</a:t>
            </a:r>
            <a:r>
              <a:rPr lang="fr-FR" dirty="0"/>
              <a:t> -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Acids</a:t>
            </a:r>
            <a:endParaRPr lang="en-GB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C739ED4-CF6B-485B-BC30-F988F4A014B8}"/>
              </a:ext>
            </a:extLst>
          </p:cNvPr>
          <p:cNvGrpSpPr/>
          <p:nvPr/>
        </p:nvGrpSpPr>
        <p:grpSpPr>
          <a:xfrm>
            <a:off x="84080" y="73572"/>
            <a:ext cx="1556760" cy="1080877"/>
            <a:chOff x="6292829" y="549756"/>
            <a:chExt cx="1556760" cy="1080877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EAA7265-E15E-49FF-8460-42E1D1B1B0F3}"/>
                </a:ext>
              </a:extLst>
            </p:cNvPr>
            <p:cNvSpPr/>
            <p:nvPr/>
          </p:nvSpPr>
          <p:spPr>
            <a:xfrm>
              <a:off x="6292829" y="643819"/>
              <a:ext cx="866059" cy="867600"/>
            </a:xfrm>
            <a:prstGeom prst="ellipse">
              <a:avLst/>
            </a:prstGeom>
            <a:gradFill>
              <a:gsLst>
                <a:gs pos="100000">
                  <a:srgbClr val="9C3946"/>
                </a:gs>
                <a:gs pos="60000">
                  <a:srgbClr val="DE7710"/>
                </a:gs>
                <a:gs pos="0">
                  <a:srgbClr val="F7C59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°P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D71572EC-DF17-4755-BD18-0BACB2487EBB}"/>
                </a:ext>
              </a:extLst>
            </p:cNvPr>
            <p:cNvSpPr txBox="1">
              <a:spLocks/>
            </p:cNvSpPr>
            <p:nvPr/>
          </p:nvSpPr>
          <p:spPr>
            <a:xfrm>
              <a:off x="7118434" y="549756"/>
              <a:ext cx="46643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8°P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B3EFF6CF-5648-48DA-8474-06E23B8B9EC4}"/>
                </a:ext>
              </a:extLst>
            </p:cNvPr>
            <p:cNvSpPr txBox="1">
              <a:spLocks/>
            </p:cNvSpPr>
            <p:nvPr/>
          </p:nvSpPr>
          <p:spPr>
            <a:xfrm>
              <a:off x="7114748" y="1252591"/>
              <a:ext cx="609564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16°P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9FC1E646-4129-4DEA-B21F-65183416ED40}"/>
                </a:ext>
              </a:extLst>
            </p:cNvPr>
            <p:cNvSpPr txBox="1">
              <a:spLocks/>
            </p:cNvSpPr>
            <p:nvPr/>
          </p:nvSpPr>
          <p:spPr>
            <a:xfrm>
              <a:off x="7269103" y="916751"/>
              <a:ext cx="58048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12°P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BEF2CE5-64A5-4CF6-AC11-34A87BC122CB}"/>
              </a:ext>
            </a:extLst>
          </p:cNvPr>
          <p:cNvSpPr/>
          <p:nvPr/>
        </p:nvSpPr>
        <p:spPr>
          <a:xfrm>
            <a:off x="347338" y="1275710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10DA809-9E69-4453-B7F7-6B86CFAE6436}"/>
              </a:ext>
            </a:extLst>
          </p:cNvPr>
          <p:cNvCxnSpPr>
            <a:cxnSpLocks/>
          </p:cNvCxnSpPr>
          <p:nvPr/>
        </p:nvCxnSpPr>
        <p:spPr>
          <a:xfrm>
            <a:off x="6096000" y="1482171"/>
            <a:ext cx="0" cy="42552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54A2C69-9F16-4016-81F2-33BE100CBBDD}"/>
              </a:ext>
            </a:extLst>
          </p:cNvPr>
          <p:cNvSpPr/>
          <p:nvPr/>
        </p:nvSpPr>
        <p:spPr>
          <a:xfrm>
            <a:off x="6260480" y="1251806"/>
            <a:ext cx="694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8CDF4B-4567-4546-B243-69DA3FB5CBDB}"/>
              </a:ext>
            </a:extLst>
          </p:cNvPr>
          <p:cNvSpPr/>
          <p:nvPr/>
        </p:nvSpPr>
        <p:spPr>
          <a:xfrm>
            <a:off x="8984609" y="1136743"/>
            <a:ext cx="3093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g/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hL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30°C –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Anaerobic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25FA061-A8B9-4F49-B46C-95971C15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0" y="2032267"/>
            <a:ext cx="5782744" cy="342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2ED9D80-3891-4206-BA2C-E205C9C11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480" y="2032267"/>
            <a:ext cx="5776763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1FAD4-B0A0-4BCA-ABD0-0C5676AA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2.3. Temperature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384303-134E-4E43-8D78-D40D2DDCC720}"/>
              </a:ext>
            </a:extLst>
          </p:cNvPr>
          <p:cNvSpPr/>
          <p:nvPr/>
        </p:nvSpPr>
        <p:spPr>
          <a:xfrm>
            <a:off x="2994870" y="5780775"/>
            <a:ext cx="2408201" cy="390813"/>
          </a:xfrm>
          <a:prstGeom prst="rect">
            <a:avLst/>
          </a:prstGeom>
          <a:gradFill flip="none" rotWithShape="1">
            <a:gsLst>
              <a:gs pos="0">
                <a:srgbClr val="712C42">
                  <a:shade val="30000"/>
                  <a:satMod val="115000"/>
                </a:srgbClr>
              </a:gs>
              <a:gs pos="60000">
                <a:srgbClr val="712C42">
                  <a:shade val="67500"/>
                  <a:satMod val="115000"/>
                </a:srgbClr>
              </a:gs>
              <a:gs pos="100000">
                <a:srgbClr val="712C42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Acidification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Kinetics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E3DEAA-29F9-48CF-9101-11FE03E32838}"/>
              </a:ext>
            </a:extLst>
          </p:cNvPr>
          <p:cNvGrpSpPr/>
          <p:nvPr/>
        </p:nvGrpSpPr>
        <p:grpSpPr>
          <a:xfrm>
            <a:off x="8404495" y="1304503"/>
            <a:ext cx="1556760" cy="1280573"/>
            <a:chOff x="6292829" y="476184"/>
            <a:chExt cx="1556760" cy="128057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E28F64E-376F-4446-B990-7A66CC20FB01}"/>
                </a:ext>
              </a:extLst>
            </p:cNvPr>
            <p:cNvSpPr/>
            <p:nvPr/>
          </p:nvSpPr>
          <p:spPr>
            <a:xfrm>
              <a:off x="6292829" y="685861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°P</a:t>
              </a:r>
              <a:endParaRPr lang="en-GB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6D24C309-FA52-45C1-81A3-8327C78B0073}"/>
                </a:ext>
              </a:extLst>
            </p:cNvPr>
            <p:cNvSpPr txBox="1">
              <a:spLocks/>
            </p:cNvSpPr>
            <p:nvPr/>
          </p:nvSpPr>
          <p:spPr>
            <a:xfrm>
              <a:off x="7065883" y="476184"/>
              <a:ext cx="46643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8°P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701C6C29-BB73-4BD0-8DBD-EDBD4A381D4C}"/>
                </a:ext>
              </a:extLst>
            </p:cNvPr>
            <p:cNvSpPr txBox="1">
              <a:spLocks/>
            </p:cNvSpPr>
            <p:nvPr/>
          </p:nvSpPr>
          <p:spPr>
            <a:xfrm>
              <a:off x="7072707" y="1378715"/>
              <a:ext cx="609564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16°P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A2E59F29-2E50-4625-88E1-12C0E93DDD78}"/>
                </a:ext>
              </a:extLst>
            </p:cNvPr>
            <p:cNvSpPr txBox="1">
              <a:spLocks/>
            </p:cNvSpPr>
            <p:nvPr/>
          </p:nvSpPr>
          <p:spPr>
            <a:xfrm>
              <a:off x="7269103" y="916751"/>
              <a:ext cx="58048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12°P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FE2AF87-F75A-4AF4-9D48-99ACCEAB711A}"/>
              </a:ext>
            </a:extLst>
          </p:cNvPr>
          <p:cNvGrpSpPr/>
          <p:nvPr/>
        </p:nvGrpSpPr>
        <p:grpSpPr>
          <a:xfrm>
            <a:off x="2028780" y="3515422"/>
            <a:ext cx="2203002" cy="1598612"/>
            <a:chOff x="2028780" y="3515422"/>
            <a:chExt cx="2203002" cy="159861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7BBD258-A359-4FAD-81AD-71E0E5C77575}"/>
                </a:ext>
              </a:extLst>
            </p:cNvPr>
            <p:cNvSpPr/>
            <p:nvPr/>
          </p:nvSpPr>
          <p:spPr>
            <a:xfrm>
              <a:off x="2656706" y="3847283"/>
              <a:ext cx="866059" cy="867600"/>
            </a:xfrm>
            <a:prstGeom prst="ellipse">
              <a:avLst/>
            </a:prstGeom>
            <a:gradFill>
              <a:gsLst>
                <a:gs pos="96000">
                  <a:srgbClr val="FA0000"/>
                </a:gs>
                <a:gs pos="0">
                  <a:srgbClr val="FF757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°C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ACC93A8F-83F0-43AD-AFD5-F67BECB02DA6}"/>
                </a:ext>
              </a:extLst>
            </p:cNvPr>
            <p:cNvSpPr txBox="1">
              <a:spLocks/>
            </p:cNvSpPr>
            <p:nvPr/>
          </p:nvSpPr>
          <p:spPr>
            <a:xfrm>
              <a:off x="2028780" y="4078173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40 °C</a:t>
              </a: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AE857950-AA37-42ED-BD20-BC8D793084C0}"/>
                </a:ext>
              </a:extLst>
            </p:cNvPr>
            <p:cNvSpPr txBox="1">
              <a:spLocks/>
            </p:cNvSpPr>
            <p:nvPr/>
          </p:nvSpPr>
          <p:spPr>
            <a:xfrm>
              <a:off x="2784953" y="351542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45°C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9C603C2D-7E89-47A0-B1F7-F7BF299B6496}"/>
                </a:ext>
              </a:extLst>
            </p:cNvPr>
            <p:cNvSpPr txBox="1">
              <a:spLocks/>
            </p:cNvSpPr>
            <p:nvPr/>
          </p:nvSpPr>
          <p:spPr>
            <a:xfrm>
              <a:off x="2784953" y="473599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37 °C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DB2A56A6-AEBC-4CD6-9D48-EFA24166E441}"/>
                </a:ext>
              </a:extLst>
            </p:cNvPr>
            <p:cNvSpPr txBox="1">
              <a:spLocks/>
            </p:cNvSpPr>
            <p:nvPr/>
          </p:nvSpPr>
          <p:spPr>
            <a:xfrm>
              <a:off x="3558832" y="4078173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30 °C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9209062-3C3F-4FB0-8DD5-F4B9C2EC8184}"/>
              </a:ext>
            </a:extLst>
          </p:cNvPr>
          <p:cNvGrpSpPr/>
          <p:nvPr/>
        </p:nvGrpSpPr>
        <p:grpSpPr>
          <a:xfrm>
            <a:off x="1603847" y="1355976"/>
            <a:ext cx="1971343" cy="1166356"/>
            <a:chOff x="853066" y="554952"/>
            <a:chExt cx="1971343" cy="1166356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FBAEBEC-0612-4198-926C-48825527F7F1}"/>
                </a:ext>
              </a:extLst>
            </p:cNvPr>
            <p:cNvSpPr/>
            <p:nvPr/>
          </p:nvSpPr>
          <p:spPr>
            <a:xfrm>
              <a:off x="1958350" y="728868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1200" b="1" dirty="0" err="1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Pitching</a:t>
              </a:r>
              <a:r>
                <a:rPr lang="fr-BE" sz="12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Rate</a:t>
              </a:r>
              <a:endParaRPr lang="en-GB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43C09F6D-AB1A-4D19-83EF-6D7856720A47}"/>
                </a:ext>
              </a:extLst>
            </p:cNvPr>
            <p:cNvSpPr txBox="1">
              <a:spLocks/>
            </p:cNvSpPr>
            <p:nvPr/>
          </p:nvSpPr>
          <p:spPr>
            <a:xfrm>
              <a:off x="911640" y="1343266"/>
              <a:ext cx="1100178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100 </a:t>
              </a:r>
              <a:r>
                <a:rPr lang="en-US" sz="14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F8CBE69A-C2C4-40BD-BE83-499CB741148A}"/>
                </a:ext>
              </a:extLst>
            </p:cNvPr>
            <p:cNvSpPr txBox="1">
              <a:spLocks/>
            </p:cNvSpPr>
            <p:nvPr/>
          </p:nvSpPr>
          <p:spPr>
            <a:xfrm>
              <a:off x="1006041" y="554952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 </a:t>
              </a:r>
              <a:r>
                <a:rPr lang="en-US" sz="14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22C0CADA-7987-4D20-9930-D5C7121183CF}"/>
                </a:ext>
              </a:extLst>
            </p:cNvPr>
            <p:cNvSpPr txBox="1">
              <a:spLocks/>
            </p:cNvSpPr>
            <p:nvPr/>
          </p:nvSpPr>
          <p:spPr>
            <a:xfrm>
              <a:off x="853066" y="928360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 g/</a:t>
              </a:r>
              <a:r>
                <a:rPr lang="en-US" sz="1400" b="1" cap="none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45471E5-BCF7-4A5E-AC00-D3F788D65FB1}"/>
              </a:ext>
            </a:extLst>
          </p:cNvPr>
          <p:cNvGrpSpPr/>
          <p:nvPr/>
        </p:nvGrpSpPr>
        <p:grpSpPr>
          <a:xfrm>
            <a:off x="3719549" y="1770311"/>
            <a:ext cx="4752904" cy="3379070"/>
            <a:chOff x="2350587" y="1126859"/>
            <a:chExt cx="4752904" cy="3379070"/>
          </a:xfrm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2" name="Image 21" descr="Une image contenant animal, corail&#10;&#10;Description générée automatiquement">
              <a:extLst>
                <a:ext uri="{FF2B5EF4-FFF2-40B4-BE49-F238E27FC236}">
                  <a16:creationId xmlns:a16="http://schemas.microsoft.com/office/drawing/2014/main" id="{6CF88D08-5E50-4E39-B1D4-13631B347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102" t="14639" r="4180"/>
            <a:stretch/>
          </p:blipFill>
          <p:spPr>
            <a:xfrm>
              <a:off x="3662053" y="1126859"/>
              <a:ext cx="2129971" cy="234162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79A5E0A-3828-4566-9B9E-97B74CDB072D}"/>
                </a:ext>
              </a:extLst>
            </p:cNvPr>
            <p:cNvSpPr txBox="1"/>
            <p:nvPr/>
          </p:nvSpPr>
          <p:spPr>
            <a:xfrm>
              <a:off x="2350587" y="3890376"/>
              <a:ext cx="4752904" cy="61555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fr-FR" sz="2000" b="0" i="1" spc="200" baseline="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Lactiplantibacillus</a:t>
              </a:r>
              <a:r>
                <a:rPr lang="fr-FR" sz="2000" b="0" i="1" spc="200" baseline="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fr-FR" sz="2000" b="0" i="1" spc="200" baseline="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plantarum</a:t>
              </a:r>
              <a:r>
                <a:rPr lang="fr-FR" sz="2000" b="0" i="0" spc="200" baseline="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Lp652</a:t>
              </a:r>
            </a:p>
            <a:p>
              <a:pPr algn="ctr"/>
              <a:r>
                <a:rPr lang="fr-FR" sz="2000" i="1" spc="2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Levilactobacillus</a:t>
              </a:r>
              <a:r>
                <a:rPr lang="fr-FR" sz="2000" i="1" spc="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fr-FR" sz="2000" i="1" spc="2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brevis</a:t>
              </a:r>
              <a:r>
                <a:rPr lang="fr-FR" sz="2000" spc="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Lb1</a:t>
              </a:r>
              <a:endParaRPr lang="fr-FR" sz="2000" b="0" i="0" spc="2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A68A207-24A4-4A7C-9CB1-B39988CD1B86}"/>
              </a:ext>
            </a:extLst>
          </p:cNvPr>
          <p:cNvSpPr/>
          <p:nvPr/>
        </p:nvSpPr>
        <p:spPr>
          <a:xfrm>
            <a:off x="6779649" y="5781477"/>
            <a:ext cx="2160000" cy="402546"/>
          </a:xfrm>
          <a:prstGeom prst="rect">
            <a:avLst/>
          </a:prstGeom>
          <a:gradFill flip="none" rotWithShape="1">
            <a:gsLst>
              <a:gs pos="0">
                <a:srgbClr val="712C42">
                  <a:shade val="30000"/>
                  <a:satMod val="115000"/>
                </a:srgbClr>
              </a:gs>
              <a:gs pos="60000">
                <a:srgbClr val="712C42">
                  <a:shade val="67500"/>
                  <a:satMod val="115000"/>
                </a:srgbClr>
              </a:gs>
              <a:gs pos="100000">
                <a:srgbClr val="712C42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Organic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6719D1A-147B-4A06-BF27-92F77FBDDB01}"/>
              </a:ext>
            </a:extLst>
          </p:cNvPr>
          <p:cNvGrpSpPr/>
          <p:nvPr/>
        </p:nvGrpSpPr>
        <p:grpSpPr>
          <a:xfrm>
            <a:off x="8404495" y="3716005"/>
            <a:ext cx="2455635" cy="971100"/>
            <a:chOff x="6292829" y="3399123"/>
            <a:chExt cx="2455635" cy="9711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162CE9C-110C-4433-A0B3-51ED7C1CE3ED}"/>
                </a:ext>
              </a:extLst>
            </p:cNvPr>
            <p:cNvSpPr/>
            <p:nvPr/>
          </p:nvSpPr>
          <p:spPr>
            <a:xfrm>
              <a:off x="6292829" y="3487394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r>
                <a:rPr lang="fr-BE" sz="2800" b="1" baseline="-25000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2800" b="1" baseline="-25000" dirty="0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F2BFB7F0-1D98-4CE5-AB8C-B9368F43D427}"/>
                </a:ext>
              </a:extLst>
            </p:cNvPr>
            <p:cNvSpPr txBox="1">
              <a:spLocks/>
            </p:cNvSpPr>
            <p:nvPr/>
          </p:nvSpPr>
          <p:spPr>
            <a:xfrm>
              <a:off x="7207528" y="3978601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Aerobic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FD74B160-F4AC-4EAC-8346-420C7876DB52}"/>
                </a:ext>
              </a:extLst>
            </p:cNvPr>
            <p:cNvSpPr txBox="1">
              <a:spLocks/>
            </p:cNvSpPr>
            <p:nvPr/>
          </p:nvSpPr>
          <p:spPr>
            <a:xfrm>
              <a:off x="7167069" y="3399123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Anaerobic</a:t>
              </a:r>
            </a:p>
          </p:txBody>
        </p: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DA4B2654-C80A-4111-BB22-D581481E6A42}"/>
              </a:ext>
            </a:extLst>
          </p:cNvPr>
          <p:cNvSpPr/>
          <p:nvPr/>
        </p:nvSpPr>
        <p:spPr>
          <a:xfrm>
            <a:off x="5321193" y="5627766"/>
            <a:ext cx="1549614" cy="7051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Analysis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3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A341A-5009-4A24-99AB-4BA045F8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2.3. </a:t>
            </a:r>
            <a:r>
              <a:rPr lang="fr-FR" dirty="0" err="1"/>
              <a:t>Temperature</a:t>
            </a:r>
            <a:r>
              <a:rPr lang="fr-FR" dirty="0"/>
              <a:t> - Acidification </a:t>
            </a:r>
            <a:r>
              <a:rPr lang="fr-FR" dirty="0" err="1"/>
              <a:t>Kinetics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F39F6A-00F3-4DCE-88AD-4D1B182E6E77}"/>
              </a:ext>
            </a:extLst>
          </p:cNvPr>
          <p:cNvSpPr/>
          <p:nvPr/>
        </p:nvSpPr>
        <p:spPr>
          <a:xfrm>
            <a:off x="347338" y="1275710"/>
            <a:ext cx="1047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736807F-44EA-420B-9039-58FF3F1812ED}"/>
              </a:ext>
            </a:extLst>
          </p:cNvPr>
          <p:cNvCxnSpPr>
            <a:cxnSpLocks/>
          </p:cNvCxnSpPr>
          <p:nvPr/>
        </p:nvCxnSpPr>
        <p:spPr>
          <a:xfrm>
            <a:off x="6096000" y="1482171"/>
            <a:ext cx="0" cy="42552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9237A-EB45-4281-B2A0-5BDB369B36DD}"/>
              </a:ext>
            </a:extLst>
          </p:cNvPr>
          <p:cNvSpPr/>
          <p:nvPr/>
        </p:nvSpPr>
        <p:spPr>
          <a:xfrm>
            <a:off x="6260480" y="1251806"/>
            <a:ext cx="692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37EF3-D127-41B1-A6E8-780A054B919F}"/>
              </a:ext>
            </a:extLst>
          </p:cNvPr>
          <p:cNvSpPr/>
          <p:nvPr/>
        </p:nvSpPr>
        <p:spPr>
          <a:xfrm>
            <a:off x="7717873" y="1226205"/>
            <a:ext cx="447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g/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hL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12°P (non-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hopped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–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Anaerobic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8DC95BF-290A-4148-A69F-2472C12C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2" y="1877839"/>
            <a:ext cx="5826213" cy="36519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3727736-24F0-4D00-AEA4-ACCF10C3A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04" y="1886732"/>
            <a:ext cx="5818366" cy="365400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E75B117-1BAA-467D-A125-0EA8346FB302}"/>
              </a:ext>
            </a:extLst>
          </p:cNvPr>
          <p:cNvCxnSpPr>
            <a:cxnSpLocks/>
          </p:cNvCxnSpPr>
          <p:nvPr/>
        </p:nvCxnSpPr>
        <p:spPr>
          <a:xfrm>
            <a:off x="5079365" y="4137876"/>
            <a:ext cx="621180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>
            <a:extLst>
              <a:ext uri="{FF2B5EF4-FFF2-40B4-BE49-F238E27FC236}">
                <a16:creationId xmlns:a16="http://schemas.microsoft.com/office/drawing/2014/main" id="{9EC6D1EF-2A3F-4086-8FF6-8A678E25BE06}"/>
              </a:ext>
            </a:extLst>
          </p:cNvPr>
          <p:cNvSpPr txBox="1">
            <a:spLocks/>
          </p:cNvSpPr>
          <p:nvPr/>
        </p:nvSpPr>
        <p:spPr>
          <a:xfrm>
            <a:off x="157654" y="5821489"/>
            <a:ext cx="11918731" cy="49667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Temperatures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higher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37°C impact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lactic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fermentation performance</a:t>
            </a:r>
          </a:p>
          <a:p>
            <a:pPr algn="ctr">
              <a:lnSpc>
                <a:spcPct val="100000"/>
              </a:lnSpc>
            </a:pP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both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strains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84E38EB-EAD9-44F8-94D2-F99870DDA1EA}"/>
              </a:ext>
            </a:extLst>
          </p:cNvPr>
          <p:cNvGrpSpPr/>
          <p:nvPr/>
        </p:nvGrpSpPr>
        <p:grpSpPr>
          <a:xfrm>
            <a:off x="270574" y="0"/>
            <a:ext cx="1600556" cy="1113926"/>
            <a:chOff x="2656706" y="3689131"/>
            <a:chExt cx="1600556" cy="1113926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C6B05A1-2EAD-42AA-8D0E-2D1103D1CC37}"/>
                </a:ext>
              </a:extLst>
            </p:cNvPr>
            <p:cNvSpPr/>
            <p:nvPr/>
          </p:nvSpPr>
          <p:spPr>
            <a:xfrm>
              <a:off x="2656706" y="3847283"/>
              <a:ext cx="866059" cy="867600"/>
            </a:xfrm>
            <a:prstGeom prst="ellipse">
              <a:avLst/>
            </a:prstGeom>
            <a:gradFill>
              <a:gsLst>
                <a:gs pos="96000">
                  <a:srgbClr val="FA0000"/>
                </a:gs>
                <a:gs pos="0">
                  <a:srgbClr val="FF757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°C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E99C5CAF-3DF1-47E5-AD2B-7DBC1A8969C7}"/>
                </a:ext>
              </a:extLst>
            </p:cNvPr>
            <p:cNvSpPr txBox="1">
              <a:spLocks/>
            </p:cNvSpPr>
            <p:nvPr/>
          </p:nvSpPr>
          <p:spPr>
            <a:xfrm>
              <a:off x="3584312" y="3910008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40 °C</a:t>
              </a: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AA0EA44D-A11B-4334-87A4-5FDA68BF8BF1}"/>
                </a:ext>
              </a:extLst>
            </p:cNvPr>
            <p:cNvSpPr txBox="1">
              <a:spLocks/>
            </p:cNvSpPr>
            <p:nvPr/>
          </p:nvSpPr>
          <p:spPr>
            <a:xfrm>
              <a:off x="3447105" y="3689131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45°C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9A485F8C-B166-4106-B5A8-60AB7486B873}"/>
                </a:ext>
              </a:extLst>
            </p:cNvPr>
            <p:cNvSpPr txBox="1">
              <a:spLocks/>
            </p:cNvSpPr>
            <p:nvPr/>
          </p:nvSpPr>
          <p:spPr>
            <a:xfrm>
              <a:off x="3583739" y="4157924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37 °C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EC40B20E-123D-419B-9ABA-E698DC15C171}"/>
                </a:ext>
              </a:extLst>
            </p:cNvPr>
            <p:cNvSpPr txBox="1">
              <a:spLocks/>
            </p:cNvSpPr>
            <p:nvPr/>
          </p:nvSpPr>
          <p:spPr>
            <a:xfrm>
              <a:off x="3527300" y="4425015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30 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771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A341A-5009-4A24-99AB-4BA045F8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2.3. </a:t>
            </a:r>
            <a:r>
              <a:rPr lang="fr-FR" dirty="0" err="1"/>
              <a:t>Temperature</a:t>
            </a:r>
            <a:r>
              <a:rPr lang="fr-FR" dirty="0"/>
              <a:t> -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Acids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353486-5E76-45E1-AA1A-DC19E742CAB8}"/>
              </a:ext>
            </a:extLst>
          </p:cNvPr>
          <p:cNvSpPr/>
          <p:nvPr/>
        </p:nvSpPr>
        <p:spPr>
          <a:xfrm>
            <a:off x="347338" y="1275710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57B79B-3E83-49A9-96B9-9DD0B11E33A2}"/>
              </a:ext>
            </a:extLst>
          </p:cNvPr>
          <p:cNvCxnSpPr>
            <a:cxnSpLocks/>
          </p:cNvCxnSpPr>
          <p:nvPr/>
        </p:nvCxnSpPr>
        <p:spPr>
          <a:xfrm>
            <a:off x="6096000" y="1482171"/>
            <a:ext cx="0" cy="42552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A6D9F8D-0192-4C78-9C91-7ABA3A188447}"/>
              </a:ext>
            </a:extLst>
          </p:cNvPr>
          <p:cNvSpPr/>
          <p:nvPr/>
        </p:nvSpPr>
        <p:spPr>
          <a:xfrm>
            <a:off x="6260480" y="1251806"/>
            <a:ext cx="694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5E73047-F3EA-4335-9D39-AA48EEACB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" y="2017533"/>
            <a:ext cx="5962094" cy="342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1739392-10CA-4470-AC44-CFFA914E1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904" y="2013347"/>
            <a:ext cx="5946265" cy="3420000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B9A28C1A-6CF9-4AB1-9E2C-3E2F9E7D63B7}"/>
              </a:ext>
            </a:extLst>
          </p:cNvPr>
          <p:cNvSpPr txBox="1">
            <a:spLocks/>
          </p:cNvSpPr>
          <p:nvPr/>
        </p:nvSpPr>
        <p:spPr>
          <a:xfrm>
            <a:off x="1135179" y="5945749"/>
            <a:ext cx="10059449" cy="34439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Temperatures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higher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37°C impact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lactic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production</a:t>
            </a:r>
          </a:p>
          <a:p>
            <a:pPr algn="ctr">
              <a:lnSpc>
                <a:spcPct val="100000"/>
              </a:lnSpc>
            </a:pP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both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strains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EC7B8C-24AE-45EC-905A-FC279F7FE91B}"/>
              </a:ext>
            </a:extLst>
          </p:cNvPr>
          <p:cNvSpPr/>
          <p:nvPr/>
        </p:nvSpPr>
        <p:spPr>
          <a:xfrm>
            <a:off x="7759817" y="1131613"/>
            <a:ext cx="4432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g/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hL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12°P (non-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hopped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–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Anaerobic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7D267DF-DDC5-48FA-A3B8-19828C5A2B79}"/>
              </a:ext>
            </a:extLst>
          </p:cNvPr>
          <p:cNvGrpSpPr/>
          <p:nvPr/>
        </p:nvGrpSpPr>
        <p:grpSpPr>
          <a:xfrm>
            <a:off x="270574" y="0"/>
            <a:ext cx="1600556" cy="1113926"/>
            <a:chOff x="2656706" y="3689131"/>
            <a:chExt cx="1600556" cy="1113926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1C3C05F-96B1-43EF-BA2A-FDBC0DF86A4C}"/>
                </a:ext>
              </a:extLst>
            </p:cNvPr>
            <p:cNvSpPr/>
            <p:nvPr/>
          </p:nvSpPr>
          <p:spPr>
            <a:xfrm>
              <a:off x="2656706" y="3847283"/>
              <a:ext cx="866059" cy="867600"/>
            </a:xfrm>
            <a:prstGeom prst="ellipse">
              <a:avLst/>
            </a:prstGeom>
            <a:gradFill>
              <a:gsLst>
                <a:gs pos="96000">
                  <a:srgbClr val="FA0000"/>
                </a:gs>
                <a:gs pos="0">
                  <a:srgbClr val="FF757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°C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20F50E20-F6E0-4A97-871F-A0156AF52AC9}"/>
                </a:ext>
              </a:extLst>
            </p:cNvPr>
            <p:cNvSpPr txBox="1">
              <a:spLocks/>
            </p:cNvSpPr>
            <p:nvPr/>
          </p:nvSpPr>
          <p:spPr>
            <a:xfrm>
              <a:off x="3584312" y="3910008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40 °C</a:t>
              </a: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B53FEA84-4AB1-4969-B4B6-41C801A2CD0A}"/>
                </a:ext>
              </a:extLst>
            </p:cNvPr>
            <p:cNvSpPr txBox="1">
              <a:spLocks/>
            </p:cNvSpPr>
            <p:nvPr/>
          </p:nvSpPr>
          <p:spPr>
            <a:xfrm>
              <a:off x="3447105" y="3689131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45°C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E16D7C55-49AF-47AE-8A52-ED3F1F5A1293}"/>
                </a:ext>
              </a:extLst>
            </p:cNvPr>
            <p:cNvSpPr txBox="1">
              <a:spLocks/>
            </p:cNvSpPr>
            <p:nvPr/>
          </p:nvSpPr>
          <p:spPr>
            <a:xfrm>
              <a:off x="3583739" y="4157924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37 °C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E0B2C8BA-7B1B-4277-82D9-3B29914E716E}"/>
                </a:ext>
              </a:extLst>
            </p:cNvPr>
            <p:cNvSpPr txBox="1">
              <a:spLocks/>
            </p:cNvSpPr>
            <p:nvPr/>
          </p:nvSpPr>
          <p:spPr>
            <a:xfrm>
              <a:off x="3527300" y="4425015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30 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1FAD4-B0A0-4BCA-ABD0-0C5676AA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2.4. Presence of Oxygen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384303-134E-4E43-8D78-D40D2DDCC720}"/>
              </a:ext>
            </a:extLst>
          </p:cNvPr>
          <p:cNvSpPr/>
          <p:nvPr/>
        </p:nvSpPr>
        <p:spPr>
          <a:xfrm>
            <a:off x="3020037" y="5780775"/>
            <a:ext cx="2383034" cy="390813"/>
          </a:xfrm>
          <a:prstGeom prst="rect">
            <a:avLst/>
          </a:prstGeom>
          <a:gradFill flip="none" rotWithShape="1">
            <a:gsLst>
              <a:gs pos="0">
                <a:srgbClr val="712C42">
                  <a:shade val="30000"/>
                  <a:satMod val="115000"/>
                </a:srgbClr>
              </a:gs>
              <a:gs pos="60000">
                <a:srgbClr val="712C42">
                  <a:shade val="67500"/>
                  <a:satMod val="115000"/>
                </a:srgbClr>
              </a:gs>
              <a:gs pos="100000">
                <a:srgbClr val="712C42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Acidification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Kinetics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E3DEAA-29F9-48CF-9101-11FE03E32838}"/>
              </a:ext>
            </a:extLst>
          </p:cNvPr>
          <p:cNvGrpSpPr/>
          <p:nvPr/>
        </p:nvGrpSpPr>
        <p:grpSpPr>
          <a:xfrm>
            <a:off x="8404495" y="1304503"/>
            <a:ext cx="1556760" cy="1280573"/>
            <a:chOff x="6292829" y="476184"/>
            <a:chExt cx="1556760" cy="128057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E28F64E-376F-4446-B990-7A66CC20FB01}"/>
                </a:ext>
              </a:extLst>
            </p:cNvPr>
            <p:cNvSpPr/>
            <p:nvPr/>
          </p:nvSpPr>
          <p:spPr>
            <a:xfrm>
              <a:off x="6292829" y="685861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°P</a:t>
              </a:r>
              <a:endParaRPr lang="en-GB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6D24C309-FA52-45C1-81A3-8327C78B0073}"/>
                </a:ext>
              </a:extLst>
            </p:cNvPr>
            <p:cNvSpPr txBox="1">
              <a:spLocks/>
            </p:cNvSpPr>
            <p:nvPr/>
          </p:nvSpPr>
          <p:spPr>
            <a:xfrm>
              <a:off x="7065883" y="476184"/>
              <a:ext cx="46643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8°P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701C6C29-BB73-4BD0-8DBD-EDBD4A381D4C}"/>
                </a:ext>
              </a:extLst>
            </p:cNvPr>
            <p:cNvSpPr txBox="1">
              <a:spLocks/>
            </p:cNvSpPr>
            <p:nvPr/>
          </p:nvSpPr>
          <p:spPr>
            <a:xfrm>
              <a:off x="7072707" y="1378715"/>
              <a:ext cx="609564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16°P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A2E59F29-2E50-4625-88E1-12C0E93DDD78}"/>
                </a:ext>
              </a:extLst>
            </p:cNvPr>
            <p:cNvSpPr txBox="1">
              <a:spLocks/>
            </p:cNvSpPr>
            <p:nvPr/>
          </p:nvSpPr>
          <p:spPr>
            <a:xfrm>
              <a:off x="7269103" y="916751"/>
              <a:ext cx="58048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12°P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FE2AF87-F75A-4AF4-9D48-99ACCEAB711A}"/>
              </a:ext>
            </a:extLst>
          </p:cNvPr>
          <p:cNvGrpSpPr/>
          <p:nvPr/>
        </p:nvGrpSpPr>
        <p:grpSpPr>
          <a:xfrm>
            <a:off x="2028780" y="3515422"/>
            <a:ext cx="2203002" cy="1598612"/>
            <a:chOff x="2028780" y="3515422"/>
            <a:chExt cx="2203002" cy="159861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7BBD258-A359-4FAD-81AD-71E0E5C77575}"/>
                </a:ext>
              </a:extLst>
            </p:cNvPr>
            <p:cNvSpPr/>
            <p:nvPr/>
          </p:nvSpPr>
          <p:spPr>
            <a:xfrm>
              <a:off x="2656706" y="3847283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°C</a:t>
              </a:r>
              <a:endParaRPr lang="en-GB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ACC93A8F-83F0-43AD-AFD5-F67BECB02DA6}"/>
                </a:ext>
              </a:extLst>
            </p:cNvPr>
            <p:cNvSpPr txBox="1">
              <a:spLocks/>
            </p:cNvSpPr>
            <p:nvPr/>
          </p:nvSpPr>
          <p:spPr>
            <a:xfrm>
              <a:off x="2028780" y="4078173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40 °C</a:t>
              </a: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AE857950-AA37-42ED-BD20-BC8D793084C0}"/>
                </a:ext>
              </a:extLst>
            </p:cNvPr>
            <p:cNvSpPr txBox="1">
              <a:spLocks/>
            </p:cNvSpPr>
            <p:nvPr/>
          </p:nvSpPr>
          <p:spPr>
            <a:xfrm>
              <a:off x="2784953" y="351542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45°C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9C603C2D-7E89-47A0-B1F7-F7BF299B6496}"/>
                </a:ext>
              </a:extLst>
            </p:cNvPr>
            <p:cNvSpPr txBox="1">
              <a:spLocks/>
            </p:cNvSpPr>
            <p:nvPr/>
          </p:nvSpPr>
          <p:spPr>
            <a:xfrm>
              <a:off x="2784953" y="473599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37 °C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DB2A56A6-AEBC-4CD6-9D48-EFA24166E441}"/>
                </a:ext>
              </a:extLst>
            </p:cNvPr>
            <p:cNvSpPr txBox="1">
              <a:spLocks/>
            </p:cNvSpPr>
            <p:nvPr/>
          </p:nvSpPr>
          <p:spPr>
            <a:xfrm>
              <a:off x="3558832" y="4078173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30 °C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9209062-3C3F-4FB0-8DD5-F4B9C2EC8184}"/>
              </a:ext>
            </a:extLst>
          </p:cNvPr>
          <p:cNvGrpSpPr/>
          <p:nvPr/>
        </p:nvGrpSpPr>
        <p:grpSpPr>
          <a:xfrm>
            <a:off x="1603847" y="1355976"/>
            <a:ext cx="1971343" cy="1166356"/>
            <a:chOff x="853066" y="554952"/>
            <a:chExt cx="1971343" cy="1166356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FBAEBEC-0612-4198-926C-48825527F7F1}"/>
                </a:ext>
              </a:extLst>
            </p:cNvPr>
            <p:cNvSpPr/>
            <p:nvPr/>
          </p:nvSpPr>
          <p:spPr>
            <a:xfrm>
              <a:off x="1958350" y="728868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1200" b="1" dirty="0" err="1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Pitching</a:t>
              </a:r>
              <a:r>
                <a:rPr lang="fr-BE" sz="12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Rate</a:t>
              </a:r>
              <a:endParaRPr lang="en-GB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43C09F6D-AB1A-4D19-83EF-6D7856720A47}"/>
                </a:ext>
              </a:extLst>
            </p:cNvPr>
            <p:cNvSpPr txBox="1">
              <a:spLocks/>
            </p:cNvSpPr>
            <p:nvPr/>
          </p:nvSpPr>
          <p:spPr>
            <a:xfrm>
              <a:off x="911640" y="1343266"/>
              <a:ext cx="1100178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100 </a:t>
              </a:r>
              <a:r>
                <a:rPr lang="en-US" sz="14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F8CBE69A-C2C4-40BD-BE83-499CB741148A}"/>
                </a:ext>
              </a:extLst>
            </p:cNvPr>
            <p:cNvSpPr txBox="1">
              <a:spLocks/>
            </p:cNvSpPr>
            <p:nvPr/>
          </p:nvSpPr>
          <p:spPr>
            <a:xfrm>
              <a:off x="1006041" y="554952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 </a:t>
              </a:r>
              <a:r>
                <a:rPr lang="en-US" sz="14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22C0CADA-7987-4D20-9930-D5C7121183CF}"/>
                </a:ext>
              </a:extLst>
            </p:cNvPr>
            <p:cNvSpPr txBox="1">
              <a:spLocks/>
            </p:cNvSpPr>
            <p:nvPr/>
          </p:nvSpPr>
          <p:spPr>
            <a:xfrm>
              <a:off x="853066" y="928360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 g/</a:t>
              </a:r>
              <a:r>
                <a:rPr lang="en-US" sz="1400" b="1" cap="none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45471E5-BCF7-4A5E-AC00-D3F788D65FB1}"/>
              </a:ext>
            </a:extLst>
          </p:cNvPr>
          <p:cNvGrpSpPr/>
          <p:nvPr/>
        </p:nvGrpSpPr>
        <p:grpSpPr>
          <a:xfrm>
            <a:off x="3719549" y="1770311"/>
            <a:ext cx="4752904" cy="3379070"/>
            <a:chOff x="2350587" y="1126859"/>
            <a:chExt cx="4752904" cy="3379070"/>
          </a:xfrm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2" name="Image 21" descr="Une image contenant animal, corail&#10;&#10;Description générée automatiquement">
              <a:extLst>
                <a:ext uri="{FF2B5EF4-FFF2-40B4-BE49-F238E27FC236}">
                  <a16:creationId xmlns:a16="http://schemas.microsoft.com/office/drawing/2014/main" id="{6CF88D08-5E50-4E39-B1D4-13631B347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102" t="14639" r="4180"/>
            <a:stretch/>
          </p:blipFill>
          <p:spPr>
            <a:xfrm>
              <a:off x="3662053" y="1126859"/>
              <a:ext cx="2129971" cy="234162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79A5E0A-3828-4566-9B9E-97B74CDB072D}"/>
                </a:ext>
              </a:extLst>
            </p:cNvPr>
            <p:cNvSpPr txBox="1"/>
            <p:nvPr/>
          </p:nvSpPr>
          <p:spPr>
            <a:xfrm>
              <a:off x="2350587" y="3890376"/>
              <a:ext cx="4752904" cy="61555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fr-FR" sz="2000" b="0" i="1" spc="200" baseline="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Lactiplantibacillus</a:t>
              </a:r>
              <a:r>
                <a:rPr lang="fr-FR" sz="2000" b="0" i="1" spc="200" baseline="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fr-FR" sz="2000" b="0" i="1" spc="200" baseline="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plantarum</a:t>
              </a:r>
              <a:r>
                <a:rPr lang="fr-FR" sz="2000" b="0" i="0" spc="200" baseline="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Lp652</a:t>
              </a:r>
            </a:p>
            <a:p>
              <a:pPr algn="ctr"/>
              <a:r>
                <a:rPr lang="fr-FR" sz="2000" i="1" spc="2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Levilactobacillus</a:t>
              </a:r>
              <a:r>
                <a:rPr lang="fr-FR" sz="2000" i="1" spc="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fr-FR" sz="2000" i="1" spc="2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brevis</a:t>
              </a:r>
              <a:r>
                <a:rPr lang="fr-FR" sz="2000" spc="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Lb1</a:t>
              </a:r>
              <a:endParaRPr lang="fr-FR" sz="2000" b="0" i="0" spc="2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A68A207-24A4-4A7C-9CB1-B39988CD1B86}"/>
              </a:ext>
            </a:extLst>
          </p:cNvPr>
          <p:cNvSpPr/>
          <p:nvPr/>
        </p:nvSpPr>
        <p:spPr>
          <a:xfrm>
            <a:off x="6779649" y="5781477"/>
            <a:ext cx="2160000" cy="402546"/>
          </a:xfrm>
          <a:prstGeom prst="rect">
            <a:avLst/>
          </a:prstGeom>
          <a:gradFill flip="none" rotWithShape="1">
            <a:gsLst>
              <a:gs pos="0">
                <a:srgbClr val="712C42">
                  <a:shade val="30000"/>
                  <a:satMod val="115000"/>
                </a:srgbClr>
              </a:gs>
              <a:gs pos="60000">
                <a:srgbClr val="712C42">
                  <a:shade val="67500"/>
                  <a:satMod val="115000"/>
                </a:srgbClr>
              </a:gs>
              <a:gs pos="100000">
                <a:srgbClr val="712C42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Organic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6719D1A-147B-4A06-BF27-92F77FBDDB01}"/>
              </a:ext>
            </a:extLst>
          </p:cNvPr>
          <p:cNvGrpSpPr/>
          <p:nvPr/>
        </p:nvGrpSpPr>
        <p:grpSpPr>
          <a:xfrm>
            <a:off x="8404495" y="3716005"/>
            <a:ext cx="2455635" cy="971100"/>
            <a:chOff x="6292829" y="3399123"/>
            <a:chExt cx="2455635" cy="9711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162CE9C-110C-4433-A0B3-51ED7C1CE3ED}"/>
                </a:ext>
              </a:extLst>
            </p:cNvPr>
            <p:cNvSpPr/>
            <p:nvPr/>
          </p:nvSpPr>
          <p:spPr>
            <a:xfrm>
              <a:off x="6292829" y="3487394"/>
              <a:ext cx="866059" cy="867600"/>
            </a:xfrm>
            <a:prstGeom prst="ellipse">
              <a:avLst/>
            </a:prstGeom>
            <a:gradFill>
              <a:gsLst>
                <a:gs pos="87000">
                  <a:srgbClr val="276A9D"/>
                </a:gs>
                <a:gs pos="0">
                  <a:srgbClr val="65A7D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r>
                <a:rPr lang="fr-BE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2800" b="1" baseline="-25000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F2BFB7F0-1D98-4CE5-AB8C-B9368F43D427}"/>
                </a:ext>
              </a:extLst>
            </p:cNvPr>
            <p:cNvSpPr txBox="1">
              <a:spLocks/>
            </p:cNvSpPr>
            <p:nvPr/>
          </p:nvSpPr>
          <p:spPr>
            <a:xfrm>
              <a:off x="7207528" y="3978601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Aerobic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FD74B160-F4AC-4EAC-8346-420C7876DB52}"/>
                </a:ext>
              </a:extLst>
            </p:cNvPr>
            <p:cNvSpPr txBox="1">
              <a:spLocks/>
            </p:cNvSpPr>
            <p:nvPr/>
          </p:nvSpPr>
          <p:spPr>
            <a:xfrm>
              <a:off x="7167069" y="3399123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Anaerobic</a:t>
              </a:r>
            </a:p>
          </p:txBody>
        </p: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DA4B2654-C80A-4111-BB22-D581481E6A42}"/>
              </a:ext>
            </a:extLst>
          </p:cNvPr>
          <p:cNvSpPr/>
          <p:nvPr/>
        </p:nvSpPr>
        <p:spPr>
          <a:xfrm>
            <a:off x="5321193" y="5627766"/>
            <a:ext cx="1549614" cy="7051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Analysis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7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65EAF-50AF-45A6-9005-A23D82DE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2.4. </a:t>
            </a:r>
            <a:r>
              <a:rPr lang="fr-FR" dirty="0" err="1"/>
              <a:t>Oxygen</a:t>
            </a:r>
            <a:r>
              <a:rPr lang="fr-FR" dirty="0"/>
              <a:t> - Acidification </a:t>
            </a:r>
            <a:r>
              <a:rPr lang="fr-FR" dirty="0" err="1"/>
              <a:t>Kinetics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EC5F9-88D7-44A4-8844-00CFEB3DEB63}"/>
              </a:ext>
            </a:extLst>
          </p:cNvPr>
          <p:cNvSpPr/>
          <p:nvPr/>
        </p:nvSpPr>
        <p:spPr>
          <a:xfrm>
            <a:off x="347338" y="1275710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5C3F35D-6F89-4BE8-8CC8-A8C1A8405B41}"/>
              </a:ext>
            </a:extLst>
          </p:cNvPr>
          <p:cNvCxnSpPr>
            <a:cxnSpLocks/>
          </p:cNvCxnSpPr>
          <p:nvPr/>
        </p:nvCxnSpPr>
        <p:spPr>
          <a:xfrm>
            <a:off x="6096000" y="1482171"/>
            <a:ext cx="0" cy="42552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88EEC3-0343-4FC2-881E-A0E5FB42149C}"/>
              </a:ext>
            </a:extLst>
          </p:cNvPr>
          <p:cNvSpPr/>
          <p:nvPr/>
        </p:nvSpPr>
        <p:spPr>
          <a:xfrm>
            <a:off x="6260480" y="1251806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FA259-5D13-4A1A-AC01-CA126BEF7951}"/>
              </a:ext>
            </a:extLst>
          </p:cNvPr>
          <p:cNvSpPr/>
          <p:nvPr/>
        </p:nvSpPr>
        <p:spPr>
          <a:xfrm>
            <a:off x="8313683" y="1131613"/>
            <a:ext cx="3872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g/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hL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12°P (non-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hopped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– 30°C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21B0AF-81D7-4A6F-A2D6-EC7C8D9B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7" y="1947029"/>
            <a:ext cx="5799544" cy="36352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20A003F-F23E-4D17-B390-9998164F7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74" y="2010615"/>
            <a:ext cx="5772009" cy="36180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1D08203-9629-4B00-BDD2-09EE261E920E}"/>
              </a:ext>
            </a:extLst>
          </p:cNvPr>
          <p:cNvCxnSpPr>
            <a:cxnSpLocks/>
          </p:cNvCxnSpPr>
          <p:nvPr/>
        </p:nvCxnSpPr>
        <p:spPr>
          <a:xfrm>
            <a:off x="5076376" y="4204959"/>
            <a:ext cx="621180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44E44020-A150-4A9A-82F5-ABF6105ED96B}"/>
              </a:ext>
            </a:extLst>
          </p:cNvPr>
          <p:cNvSpPr txBox="1">
            <a:spLocks/>
          </p:cNvSpPr>
          <p:nvPr/>
        </p:nvSpPr>
        <p:spPr>
          <a:xfrm>
            <a:off x="1223243" y="5979762"/>
            <a:ext cx="9745515" cy="33411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Lactic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fermentation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slightly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improved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anaerobic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conditions.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3D07C5D-3EB9-43A0-A76A-C2B9455124A7}"/>
              </a:ext>
            </a:extLst>
          </p:cNvPr>
          <p:cNvGrpSpPr/>
          <p:nvPr/>
        </p:nvGrpSpPr>
        <p:grpSpPr>
          <a:xfrm>
            <a:off x="153875" y="0"/>
            <a:ext cx="2455635" cy="971100"/>
            <a:chOff x="6292829" y="3399123"/>
            <a:chExt cx="2455635" cy="9711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DAAB236-F441-4AFC-B0A7-8D790AC070C4}"/>
                </a:ext>
              </a:extLst>
            </p:cNvPr>
            <p:cNvSpPr/>
            <p:nvPr/>
          </p:nvSpPr>
          <p:spPr>
            <a:xfrm>
              <a:off x="6292829" y="3487394"/>
              <a:ext cx="866059" cy="867600"/>
            </a:xfrm>
            <a:prstGeom prst="ellipse">
              <a:avLst/>
            </a:prstGeom>
            <a:gradFill>
              <a:gsLst>
                <a:gs pos="87000">
                  <a:srgbClr val="276A9D"/>
                </a:gs>
                <a:gs pos="0">
                  <a:srgbClr val="65A7D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r>
                <a:rPr lang="fr-BE" sz="28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2800" b="1" baseline="-25000" dirty="0">
                <a:solidFill>
                  <a:schemeClr val="bg1"/>
                </a:solidFill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77361172-EF0E-4DA4-B14C-5813F73ABE53}"/>
                </a:ext>
              </a:extLst>
            </p:cNvPr>
            <p:cNvSpPr txBox="1">
              <a:spLocks/>
            </p:cNvSpPr>
            <p:nvPr/>
          </p:nvSpPr>
          <p:spPr>
            <a:xfrm>
              <a:off x="7207528" y="3978601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Aerobic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E99FD3D5-2802-47A7-9136-6CB678C26068}"/>
                </a:ext>
              </a:extLst>
            </p:cNvPr>
            <p:cNvSpPr txBox="1">
              <a:spLocks/>
            </p:cNvSpPr>
            <p:nvPr/>
          </p:nvSpPr>
          <p:spPr>
            <a:xfrm>
              <a:off x="7167069" y="3399123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Anaerobic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480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65EAF-50AF-45A6-9005-A23D82DE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2.4. </a:t>
            </a:r>
            <a:r>
              <a:rPr lang="fr-FR" dirty="0" err="1"/>
              <a:t>Oxygen</a:t>
            </a:r>
            <a:r>
              <a:rPr lang="fr-FR" dirty="0"/>
              <a:t> -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Acids</a:t>
            </a:r>
            <a:r>
              <a:rPr lang="fr-FR" dirty="0"/>
              <a:t> Production</a:t>
            </a:r>
            <a:endParaRPr lang="en-GB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3D07C5D-3EB9-43A0-A76A-C2B9455124A7}"/>
              </a:ext>
            </a:extLst>
          </p:cNvPr>
          <p:cNvGrpSpPr/>
          <p:nvPr/>
        </p:nvGrpSpPr>
        <p:grpSpPr>
          <a:xfrm>
            <a:off x="153875" y="0"/>
            <a:ext cx="2455635" cy="971100"/>
            <a:chOff x="6292829" y="3399123"/>
            <a:chExt cx="2455635" cy="9711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DAAB236-F441-4AFC-B0A7-8D790AC070C4}"/>
                </a:ext>
              </a:extLst>
            </p:cNvPr>
            <p:cNvSpPr/>
            <p:nvPr/>
          </p:nvSpPr>
          <p:spPr>
            <a:xfrm>
              <a:off x="6292829" y="3487394"/>
              <a:ext cx="866059" cy="867600"/>
            </a:xfrm>
            <a:prstGeom prst="ellipse">
              <a:avLst/>
            </a:prstGeom>
            <a:gradFill>
              <a:gsLst>
                <a:gs pos="87000">
                  <a:srgbClr val="276A9D"/>
                </a:gs>
                <a:gs pos="0">
                  <a:srgbClr val="65A7D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r>
                <a:rPr lang="fr-BE" sz="28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2800" b="1" baseline="-25000" dirty="0">
                <a:solidFill>
                  <a:schemeClr val="bg1"/>
                </a:solidFill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77361172-EF0E-4DA4-B14C-5813F73ABE53}"/>
                </a:ext>
              </a:extLst>
            </p:cNvPr>
            <p:cNvSpPr txBox="1">
              <a:spLocks/>
            </p:cNvSpPr>
            <p:nvPr/>
          </p:nvSpPr>
          <p:spPr>
            <a:xfrm>
              <a:off x="7207528" y="3978601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Aerobic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E99FD3D5-2802-47A7-9136-6CB678C26068}"/>
                </a:ext>
              </a:extLst>
            </p:cNvPr>
            <p:cNvSpPr txBox="1">
              <a:spLocks/>
            </p:cNvSpPr>
            <p:nvPr/>
          </p:nvSpPr>
          <p:spPr>
            <a:xfrm>
              <a:off x="7167069" y="3399123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Anaerobic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5B94A48F-3BC4-431A-AC7C-2AEE62302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86" b="3473"/>
          <a:stretch/>
        </p:blipFill>
        <p:spPr>
          <a:xfrm>
            <a:off x="1497837" y="1181173"/>
            <a:ext cx="7659781" cy="4921757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ADB49D21-BD13-4194-8EAF-77E4EC24E1CE}"/>
              </a:ext>
            </a:extLst>
          </p:cNvPr>
          <p:cNvSpPr/>
          <p:nvPr/>
        </p:nvSpPr>
        <p:spPr>
          <a:xfrm rot="410993">
            <a:off x="4866216" y="3572435"/>
            <a:ext cx="1324195" cy="602702"/>
          </a:xfrm>
          <a:custGeom>
            <a:avLst/>
            <a:gdLst>
              <a:gd name="connsiteX0" fmla="*/ 1044053 w 1044053"/>
              <a:gd name="connsiteY0" fmla="*/ 0 h 368506"/>
              <a:gd name="connsiteX1" fmla="*/ 716507 w 1044053"/>
              <a:gd name="connsiteY1" fmla="*/ 252483 h 368506"/>
              <a:gd name="connsiteX2" fmla="*/ 402609 w 1044053"/>
              <a:gd name="connsiteY2" fmla="*/ 368489 h 368506"/>
              <a:gd name="connsiteX3" fmla="*/ 0 w 1044053"/>
              <a:gd name="connsiteY3" fmla="*/ 245659 h 36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053" h="368506">
                <a:moveTo>
                  <a:pt x="1044053" y="0"/>
                </a:moveTo>
                <a:cubicBezTo>
                  <a:pt x="933733" y="95534"/>
                  <a:pt x="823414" y="191068"/>
                  <a:pt x="716507" y="252483"/>
                </a:cubicBezTo>
                <a:cubicBezTo>
                  <a:pt x="609600" y="313898"/>
                  <a:pt x="522027" y="369626"/>
                  <a:pt x="402609" y="368489"/>
                </a:cubicBezTo>
                <a:cubicBezTo>
                  <a:pt x="283191" y="367352"/>
                  <a:pt x="141595" y="306505"/>
                  <a:pt x="0" y="245659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CEC6F-8DC6-46A7-A011-DF79267A8072}"/>
              </a:ext>
            </a:extLst>
          </p:cNvPr>
          <p:cNvSpPr/>
          <p:nvPr/>
        </p:nvSpPr>
        <p:spPr>
          <a:xfrm>
            <a:off x="7205906" y="5324764"/>
            <a:ext cx="540000" cy="2407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09F570DC-5A38-4355-B73C-7902ED6282CF}"/>
              </a:ext>
            </a:extLst>
          </p:cNvPr>
          <p:cNvSpPr txBox="1">
            <a:spLocks/>
          </p:cNvSpPr>
          <p:nvPr/>
        </p:nvSpPr>
        <p:spPr>
          <a:xfrm>
            <a:off x="530547" y="6052442"/>
            <a:ext cx="10997626" cy="36933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Acetic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quantity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produced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by Lb1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promoted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by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aeration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conditions.</a:t>
            </a:r>
            <a:endParaRPr lang="fr-FR" sz="2200" b="1" baseline="-25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78D47E-25C7-49E9-93A7-D0154139037E}"/>
              </a:ext>
            </a:extLst>
          </p:cNvPr>
          <p:cNvSpPr/>
          <p:nvPr/>
        </p:nvSpPr>
        <p:spPr>
          <a:xfrm>
            <a:off x="8292662" y="1131613"/>
            <a:ext cx="3893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g/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hL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12°P (non-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hopped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– 30°C</a:t>
            </a:r>
          </a:p>
        </p:txBody>
      </p:sp>
    </p:spTree>
    <p:extLst>
      <p:ext uri="{BB962C8B-B14F-4D97-AF65-F5344CB8AC3E}">
        <p14:creationId xmlns:p14="http://schemas.microsoft.com/office/powerpoint/2010/main" val="32313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5DFA7B8-984E-4A7C-8585-DF772B64D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7C9080-0C91-4C80-944F-23F1A59D9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Introduction: Sour Beer Production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90A37C-18FF-4A5B-9ED0-21C8CAAA2C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Kettle-Souring Optimisation: Key Parameters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3A1955-CDBD-4FB2-9CA2-708D396B52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Beer Characterisation: Sour Wort Fermentation and Organoleptic Profile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C12302-1FDC-435C-A14A-CA4C7B8FF1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1181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050FD-ABDC-40FB-8BF9-460CF8B3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2.5 Kettle-Souring - Conclusions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2FC5B45E-0012-4EB1-B58D-0EE8D74B45ED}"/>
              </a:ext>
            </a:extLst>
          </p:cNvPr>
          <p:cNvSpPr txBox="1">
            <a:spLocks/>
          </p:cNvSpPr>
          <p:nvPr/>
        </p:nvSpPr>
        <p:spPr>
          <a:xfrm>
            <a:off x="568036" y="1349809"/>
            <a:ext cx="11341603" cy="5192556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4680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 spc="100" baseline="0">
                <a:solidFill>
                  <a:srgbClr val="333333"/>
                </a:solidFill>
                <a:latin typeface="PF Handbook Pro Light" charset="0"/>
                <a:ea typeface="PF Handbook Pro Light" charset="0"/>
                <a:cs typeface="PF Handbook Pro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arenR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Common Features: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Acidification kinetics are relatively equivalent.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significative impact of wort density on lactic acid fermentation.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Optimal temperature range: 30°C – 37°C</a:t>
            </a:r>
          </a:p>
          <a:p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Significant Differences: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 produces more lactic acid almost exclusively.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 produces acetic acid in significant quantity;</a:t>
            </a:r>
            <a:b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addition to lactic acid.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Oxygen presence improves strongly acetic acid production by Lb1</a:t>
            </a: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65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0AF91-D997-43B7-B727-387CBE75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Sour Beers Characterisation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06E3F-C127-42E6-9146-6A72413C659F}"/>
              </a:ext>
            </a:extLst>
          </p:cNvPr>
          <p:cNvSpPr/>
          <p:nvPr/>
        </p:nvSpPr>
        <p:spPr>
          <a:xfrm>
            <a:off x="389369" y="2849841"/>
            <a:ext cx="1397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100% Pilsen malt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EB1C734-F3C8-4FE7-A468-25666F4B90E6}"/>
              </a:ext>
            </a:extLst>
          </p:cNvPr>
          <p:cNvSpPr txBox="1">
            <a:spLocks/>
          </p:cNvSpPr>
          <p:nvPr/>
        </p:nvSpPr>
        <p:spPr>
          <a:xfrm>
            <a:off x="968256" y="1219436"/>
            <a:ext cx="7992888" cy="6206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algn="ctr"/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 Beer Production Protocol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3F875FCB-829E-49AB-A906-44AFD415A46A}"/>
              </a:ext>
            </a:extLst>
          </p:cNvPr>
          <p:cNvSpPr/>
          <p:nvPr/>
        </p:nvSpPr>
        <p:spPr>
          <a:xfrm>
            <a:off x="1973452" y="302190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3E59BB0-940B-4191-8F66-C6E3876482E0}"/>
              </a:ext>
            </a:extLst>
          </p:cNvPr>
          <p:cNvGrpSpPr/>
          <p:nvPr/>
        </p:nvGrpSpPr>
        <p:grpSpPr>
          <a:xfrm>
            <a:off x="2941940" y="2138653"/>
            <a:ext cx="4215523" cy="2568425"/>
            <a:chOff x="2941940" y="2138653"/>
            <a:chExt cx="4215523" cy="2568425"/>
          </a:xfrm>
        </p:grpSpPr>
        <p:sp>
          <p:nvSpPr>
            <p:cNvPr id="17" name="Titre 1">
              <a:extLst>
                <a:ext uri="{FF2B5EF4-FFF2-40B4-BE49-F238E27FC236}">
                  <a16:creationId xmlns:a16="http://schemas.microsoft.com/office/drawing/2014/main" id="{252735C8-3941-4D8A-A990-BF122E3C9160}"/>
                </a:ext>
              </a:extLst>
            </p:cNvPr>
            <p:cNvSpPr txBox="1">
              <a:spLocks/>
            </p:cNvSpPr>
            <p:nvPr/>
          </p:nvSpPr>
          <p:spPr>
            <a:xfrm>
              <a:off x="2941940" y="4377441"/>
              <a:ext cx="4186223" cy="329637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algn="ctr"/>
              <a:r>
                <a:rPr lang="en-US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Lactic Fermentation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DB0712C5-A96C-4A2F-A43A-C5621F72975F}"/>
                </a:ext>
              </a:extLst>
            </p:cNvPr>
            <p:cNvGrpSpPr/>
            <p:nvPr/>
          </p:nvGrpSpPr>
          <p:grpSpPr>
            <a:xfrm>
              <a:off x="6123696" y="2159434"/>
              <a:ext cx="828000" cy="1113700"/>
              <a:chOff x="6411038" y="2717082"/>
              <a:chExt cx="828000" cy="1113700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C47AC2E0-547F-4F6E-A3DB-1D9DA1628670}"/>
                  </a:ext>
                </a:extLst>
              </p:cNvPr>
              <p:cNvSpPr/>
              <p:nvPr/>
            </p:nvSpPr>
            <p:spPr>
              <a:xfrm>
                <a:off x="6411038" y="2717082"/>
                <a:ext cx="828000" cy="828000"/>
              </a:xfrm>
              <a:prstGeom prst="ellipse">
                <a:avLst/>
              </a:prstGeom>
              <a:gradFill>
                <a:gsLst>
                  <a:gs pos="86000">
                    <a:srgbClr val="DE7710"/>
                  </a:gs>
                  <a:gs pos="0">
                    <a:srgbClr val="F7C593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fr-BE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°P</a:t>
                </a:r>
                <a:endParaRPr lang="en-GB" sz="2800" b="1" dirty="0">
                  <a:effectLst>
                    <a:outerShdw blurRad="38100" dist="12700" dir="54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4" name="Subtitle 2">
                <a:extLst>
                  <a:ext uri="{FF2B5EF4-FFF2-40B4-BE49-F238E27FC236}">
                    <a16:creationId xmlns:a16="http://schemas.microsoft.com/office/drawing/2014/main" id="{B085BDC3-9A81-4F08-B875-EEA67950CA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43009" y="3586216"/>
                <a:ext cx="564058" cy="244566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1800" b="0" i="0" kern="1200" cap="all" spc="300" baseline="0">
                    <a:solidFill>
                      <a:srgbClr val="B55654"/>
                    </a:solidFill>
                    <a:latin typeface="PF Handbook Pro Medium" charset="0"/>
                    <a:ea typeface="PF Handbook Pro Medium" charset="0"/>
                    <a:cs typeface="PF Handbook Pro Medium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12°P</a:t>
                </a: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E5E2324A-2F42-4C0A-ACD3-6932896B990C}"/>
                </a:ext>
              </a:extLst>
            </p:cNvPr>
            <p:cNvGrpSpPr/>
            <p:nvPr/>
          </p:nvGrpSpPr>
          <p:grpSpPr>
            <a:xfrm>
              <a:off x="3048576" y="3324752"/>
              <a:ext cx="828000" cy="1105240"/>
              <a:chOff x="3167424" y="3750780"/>
              <a:chExt cx="828000" cy="1105240"/>
            </a:xfrm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EC4B46EA-C538-4E90-B33B-126DD20D7EA3}"/>
                  </a:ext>
                </a:extLst>
              </p:cNvPr>
              <p:cNvSpPr/>
              <p:nvPr/>
            </p:nvSpPr>
            <p:spPr>
              <a:xfrm>
                <a:off x="3167424" y="3750780"/>
                <a:ext cx="828000" cy="828000"/>
              </a:xfrm>
              <a:prstGeom prst="ellipse">
                <a:avLst/>
              </a:prstGeom>
              <a:gradFill>
                <a:gsLst>
                  <a:gs pos="96000">
                    <a:srgbClr val="FA0000"/>
                  </a:gs>
                  <a:gs pos="0">
                    <a:srgbClr val="FF7575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fr-BE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°C</a:t>
                </a:r>
                <a:endParaRPr lang="en-GB" sz="2800" b="1" dirty="0">
                  <a:effectLst>
                    <a:outerShdw blurRad="38100" dist="12700" dir="54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9" name="Subtitle 2">
                <a:extLst>
                  <a:ext uri="{FF2B5EF4-FFF2-40B4-BE49-F238E27FC236}">
                    <a16:creationId xmlns:a16="http://schemas.microsoft.com/office/drawing/2014/main" id="{0C153B6D-901B-464A-83B1-9D3420BE87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5634" y="4587795"/>
                <a:ext cx="651581" cy="26822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1800" b="0" i="0" kern="1200" cap="all" spc="300" baseline="0">
                    <a:solidFill>
                      <a:srgbClr val="B55654"/>
                    </a:solidFill>
                    <a:latin typeface="PF Handbook Pro Medium" charset="0"/>
                    <a:ea typeface="PF Handbook Pro Medium" charset="0"/>
                    <a:cs typeface="PF Handbook Pro Medium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30 °C</a:t>
                </a: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F0ED158-6427-49B7-899B-AB88E07E4EC7}"/>
                </a:ext>
              </a:extLst>
            </p:cNvPr>
            <p:cNvGrpSpPr/>
            <p:nvPr/>
          </p:nvGrpSpPr>
          <p:grpSpPr>
            <a:xfrm>
              <a:off x="3048576" y="2138653"/>
              <a:ext cx="850129" cy="1079062"/>
              <a:chOff x="3048576" y="2252956"/>
              <a:chExt cx="850129" cy="1079062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290AFDED-EFED-4FBB-88D4-FCDD19E1CC60}"/>
                  </a:ext>
                </a:extLst>
              </p:cNvPr>
              <p:cNvSpPr/>
              <p:nvPr/>
            </p:nvSpPr>
            <p:spPr>
              <a:xfrm>
                <a:off x="3059640" y="2252956"/>
                <a:ext cx="828000" cy="82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A3F3C"/>
                  </a:gs>
                  <a:gs pos="0">
                    <a:srgbClr val="CE767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fr-BE" sz="1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Pitching</a:t>
                </a:r>
                <a:r>
                  <a:rPr lang="fr-BE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Rate</a:t>
                </a:r>
                <a:endParaRPr lang="en-GB" sz="1200" b="1" dirty="0">
                  <a:effectLst>
                    <a:outerShdw blurRad="38100" dist="12700" dir="54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Subtitle 2">
                <a:extLst>
                  <a:ext uri="{FF2B5EF4-FFF2-40B4-BE49-F238E27FC236}">
                    <a16:creationId xmlns:a16="http://schemas.microsoft.com/office/drawing/2014/main" id="{A1F455C6-83B2-4F05-B2F9-CF2337BF66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576" y="3034578"/>
                <a:ext cx="850129" cy="297440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1800" b="0" i="0" kern="1200" cap="all" spc="300" baseline="0">
                    <a:solidFill>
                      <a:srgbClr val="B55654"/>
                    </a:solidFill>
                    <a:latin typeface="PF Handbook Pro Medium" charset="0"/>
                    <a:ea typeface="PF Handbook Pro Medium" charset="0"/>
                    <a:cs typeface="PF Handbook Pro Medium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00" b="1" cap="non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10 g/</a:t>
                </a:r>
                <a:r>
                  <a:rPr lang="en-US" sz="1300" b="1" cap="none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hL</a:t>
                </a:r>
                <a:endParaRPr lang="en-US" sz="13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F6C8DC5-18BC-45B1-AD87-40C151A23A44}"/>
                </a:ext>
              </a:extLst>
            </p:cNvPr>
            <p:cNvGrpSpPr/>
            <p:nvPr/>
          </p:nvGrpSpPr>
          <p:grpSpPr>
            <a:xfrm>
              <a:off x="5917929" y="3324752"/>
              <a:ext cx="1239534" cy="1098311"/>
              <a:chOff x="5917929" y="3840834"/>
              <a:chExt cx="1239534" cy="1098311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DB574D85-985A-41F4-A700-071CD1B17EE2}"/>
                  </a:ext>
                </a:extLst>
              </p:cNvPr>
              <p:cNvSpPr/>
              <p:nvPr/>
            </p:nvSpPr>
            <p:spPr>
              <a:xfrm>
                <a:off x="6123696" y="3840834"/>
                <a:ext cx="828000" cy="828000"/>
              </a:xfrm>
              <a:prstGeom prst="ellipse">
                <a:avLst/>
              </a:prstGeom>
              <a:gradFill>
                <a:gsLst>
                  <a:gs pos="87000">
                    <a:srgbClr val="276A9D"/>
                  </a:gs>
                  <a:gs pos="0">
                    <a:srgbClr val="65A7D9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fr-BE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</a:t>
                </a:r>
                <a:r>
                  <a:rPr lang="fr-BE" sz="28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</a:t>
                </a:r>
                <a:endParaRPr lang="en-GB" sz="2800" b="1" baseline="-25000" dirty="0">
                  <a:effectLst>
                    <a:outerShdw blurRad="38100" dist="12700" dir="54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Subtitle 2">
                <a:extLst>
                  <a:ext uri="{FF2B5EF4-FFF2-40B4-BE49-F238E27FC236}">
                    <a16:creationId xmlns:a16="http://schemas.microsoft.com/office/drawing/2014/main" id="{A1155F06-8B7B-4800-987E-323DAE4A37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7929" y="4625250"/>
                <a:ext cx="1239534" cy="31389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1800" b="0" i="0" kern="1200" cap="all" spc="300" baseline="0">
                    <a:solidFill>
                      <a:srgbClr val="B55654"/>
                    </a:solidFill>
                    <a:latin typeface="PF Handbook Pro Medium" charset="0"/>
                    <a:ea typeface="PF Handbook Pro Medium" charset="0"/>
                    <a:cs typeface="PF Handbook Pro Medium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00" b="1" cap="non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Anaerobic</a:t>
                </a:r>
              </a:p>
            </p:txBody>
          </p:sp>
        </p:grpSp>
        <p:pic>
          <p:nvPicPr>
            <p:cNvPr id="43" name="Image 42" descr="Une image contenant animal, corail&#10;&#10;Description générée automatiquement">
              <a:extLst>
                <a:ext uri="{FF2B5EF4-FFF2-40B4-BE49-F238E27FC236}">
                  <a16:creationId xmlns:a16="http://schemas.microsoft.com/office/drawing/2014/main" id="{3513A144-89BF-46E8-880F-122DE7F41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102" t="14639" r="4180"/>
            <a:stretch/>
          </p:blipFill>
          <p:spPr>
            <a:xfrm>
              <a:off x="4250235" y="2179249"/>
              <a:ext cx="1429015" cy="15710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A4F661-96FE-4053-B251-4E4113F93257}"/>
                </a:ext>
              </a:extLst>
            </p:cNvPr>
            <p:cNvSpPr/>
            <p:nvPr/>
          </p:nvSpPr>
          <p:spPr>
            <a:xfrm>
              <a:off x="4110886" y="3570687"/>
              <a:ext cx="1714650" cy="737768"/>
            </a:xfrm>
            <a:prstGeom prst="rect">
              <a:avLst/>
            </a:prstGeom>
            <a:gradFill>
              <a:gsLst>
                <a:gs pos="20000">
                  <a:srgbClr val="912E47"/>
                </a:gs>
                <a:gs pos="100000">
                  <a:srgbClr val="EF8720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Bacteria Strains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44B815B-637B-4DDF-AF0F-A2B6ABFE6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746" y="6494074"/>
            <a:ext cx="410255" cy="22970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323885FD-C584-49EE-B092-F24F03D2A0C3}"/>
              </a:ext>
            </a:extLst>
          </p:cNvPr>
          <p:cNvGrpSpPr/>
          <p:nvPr/>
        </p:nvGrpSpPr>
        <p:grpSpPr>
          <a:xfrm>
            <a:off x="7528794" y="1185147"/>
            <a:ext cx="4592447" cy="3521931"/>
            <a:chOff x="7528794" y="1185147"/>
            <a:chExt cx="4592447" cy="3521931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AAFAA01E-C8CE-419D-B4CD-0ADFC5D5B088}"/>
                </a:ext>
              </a:extLst>
            </p:cNvPr>
            <p:cNvGrpSpPr/>
            <p:nvPr/>
          </p:nvGrpSpPr>
          <p:grpSpPr>
            <a:xfrm>
              <a:off x="9919639" y="1185147"/>
              <a:ext cx="1546250" cy="867600"/>
              <a:chOff x="6292829" y="685861"/>
              <a:chExt cx="1546250" cy="867600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E9D82C9E-3CB8-4377-A49F-740CD9EEE0BA}"/>
                  </a:ext>
                </a:extLst>
              </p:cNvPr>
              <p:cNvSpPr/>
              <p:nvPr/>
            </p:nvSpPr>
            <p:spPr>
              <a:xfrm>
                <a:off x="6292829" y="685861"/>
                <a:ext cx="866059" cy="867600"/>
              </a:xfrm>
              <a:prstGeom prst="ellipse">
                <a:avLst/>
              </a:prstGeom>
              <a:gradFill>
                <a:gsLst>
                  <a:gs pos="86000">
                    <a:srgbClr val="278D55"/>
                  </a:gs>
                  <a:gs pos="0">
                    <a:srgbClr val="87DDA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fr-BE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pH</a:t>
                </a:r>
                <a:endParaRPr lang="en-GB" sz="2800" b="1" dirty="0">
                  <a:effectLst>
                    <a:outerShdw blurRad="38100" dist="12700" dir="54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Subtitle 2">
                <a:extLst>
                  <a:ext uri="{FF2B5EF4-FFF2-40B4-BE49-F238E27FC236}">
                    <a16:creationId xmlns:a16="http://schemas.microsoft.com/office/drawing/2014/main" id="{3F3B0E7C-E4C0-49D0-9968-47CDCB59AF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58593" y="958792"/>
                <a:ext cx="580486" cy="37804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1800" b="0" i="0" kern="1200" cap="all" spc="300" baseline="0">
                    <a:solidFill>
                      <a:srgbClr val="B55654"/>
                    </a:solidFill>
                    <a:latin typeface="PF Handbook Pro Medium" charset="0"/>
                    <a:ea typeface="PF Handbook Pro Medium" charset="0"/>
                    <a:cs typeface="PF Handbook Pro Medium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3.5</a:t>
                </a:r>
              </a:p>
            </p:txBody>
          </p:sp>
        </p:grpSp>
        <p:sp>
          <p:nvSpPr>
            <p:cNvPr id="33" name="Flèche : droite 32">
              <a:extLst>
                <a:ext uri="{FF2B5EF4-FFF2-40B4-BE49-F238E27FC236}">
                  <a16:creationId xmlns:a16="http://schemas.microsoft.com/office/drawing/2014/main" id="{2E5F3832-B562-4F4F-9570-6465E8E18D0E}"/>
                </a:ext>
              </a:extLst>
            </p:cNvPr>
            <p:cNvSpPr/>
            <p:nvPr/>
          </p:nvSpPr>
          <p:spPr>
            <a:xfrm>
              <a:off x="7528794" y="3021906"/>
              <a:ext cx="50405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B3249DA9-6C85-4C38-8E11-35DD1BFD9903}"/>
                </a:ext>
              </a:extLst>
            </p:cNvPr>
            <p:cNvGrpSpPr/>
            <p:nvPr/>
          </p:nvGrpSpPr>
          <p:grpSpPr>
            <a:xfrm>
              <a:off x="8583961" y="2412137"/>
              <a:ext cx="828000" cy="1105240"/>
              <a:chOff x="3167424" y="3750780"/>
              <a:chExt cx="828000" cy="1105240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7BBBD95D-7520-4077-B188-9C1841E74250}"/>
                  </a:ext>
                </a:extLst>
              </p:cNvPr>
              <p:cNvSpPr/>
              <p:nvPr/>
            </p:nvSpPr>
            <p:spPr>
              <a:xfrm>
                <a:off x="3167424" y="3750780"/>
                <a:ext cx="828000" cy="828000"/>
              </a:xfrm>
              <a:prstGeom prst="ellipse">
                <a:avLst/>
              </a:prstGeom>
              <a:gradFill>
                <a:gsLst>
                  <a:gs pos="96000">
                    <a:srgbClr val="FA0000"/>
                  </a:gs>
                  <a:gs pos="0">
                    <a:srgbClr val="FF7575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fr-BE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°C</a:t>
                </a:r>
                <a:endParaRPr lang="en-GB" sz="2800" b="1" dirty="0">
                  <a:effectLst>
                    <a:outerShdw blurRad="38100" dist="12700" dir="54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AA7A4AB7-AD99-4970-BBD2-B677CDCCEB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5634" y="4587795"/>
                <a:ext cx="651581" cy="26822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1800" b="0" i="0" kern="1200" cap="all" spc="300" baseline="0">
                    <a:solidFill>
                      <a:srgbClr val="B55654"/>
                    </a:solidFill>
                    <a:latin typeface="PF Handbook Pro Medium" charset="0"/>
                    <a:ea typeface="PF Handbook Pro Medium" charset="0"/>
                    <a:cs typeface="PF Handbook Pro Medium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23 °C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0CF27CA7-FDCF-41FC-BB1E-4E81985CDB28}"/>
                </a:ext>
              </a:extLst>
            </p:cNvPr>
            <p:cNvGrpSpPr/>
            <p:nvPr/>
          </p:nvGrpSpPr>
          <p:grpSpPr>
            <a:xfrm>
              <a:off x="11271112" y="2425226"/>
              <a:ext cx="850129" cy="1079062"/>
              <a:chOff x="3048576" y="2252956"/>
              <a:chExt cx="850129" cy="1079062"/>
            </a:xfrm>
          </p:grpSpPr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DC2A51FA-7CED-42B8-9B35-5ECE30C888FD}"/>
                  </a:ext>
                </a:extLst>
              </p:cNvPr>
              <p:cNvSpPr/>
              <p:nvPr/>
            </p:nvSpPr>
            <p:spPr>
              <a:xfrm>
                <a:off x="3059640" y="2252956"/>
                <a:ext cx="828000" cy="82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A3F3C"/>
                  </a:gs>
                  <a:gs pos="0">
                    <a:srgbClr val="CE767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fr-BE" sz="1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Pitching</a:t>
                </a:r>
                <a:r>
                  <a:rPr lang="fr-BE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Rate</a:t>
                </a:r>
                <a:endParaRPr lang="en-GB" sz="1200" b="1" dirty="0">
                  <a:effectLst>
                    <a:outerShdw blurRad="38100" dist="12700" dir="54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Subtitle 2">
                <a:extLst>
                  <a:ext uri="{FF2B5EF4-FFF2-40B4-BE49-F238E27FC236}">
                    <a16:creationId xmlns:a16="http://schemas.microsoft.com/office/drawing/2014/main" id="{DEB4E115-10B4-43AB-BFFD-E9E2293F50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576" y="3034578"/>
                <a:ext cx="850129" cy="297440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1800" b="0" i="0" kern="1200" cap="all" spc="300" baseline="0">
                    <a:solidFill>
                      <a:srgbClr val="B55654"/>
                    </a:solidFill>
                    <a:latin typeface="PF Handbook Pro Medium" charset="0"/>
                    <a:ea typeface="PF Handbook Pro Medium" charset="0"/>
                    <a:cs typeface="PF Handbook Pro Medium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00" b="1" cap="non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50 g/</a:t>
                </a:r>
                <a:r>
                  <a:rPr lang="en-US" sz="1300" b="1" cap="none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hL</a:t>
                </a:r>
                <a:endParaRPr lang="en-US" sz="13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pic>
          <p:nvPicPr>
            <p:cNvPr id="46" name="Picture 2" descr="Resultado de imagem para yeast ">
              <a:extLst>
                <a:ext uri="{FF2B5EF4-FFF2-40B4-BE49-F238E27FC236}">
                  <a16:creationId xmlns:a16="http://schemas.microsoft.com/office/drawing/2014/main" id="{54CFA635-78BF-4D48-B7F5-0D882802A9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251"/>
            <a:stretch/>
          </p:blipFill>
          <p:spPr bwMode="auto">
            <a:xfrm>
              <a:off x="9565786" y="2180257"/>
              <a:ext cx="1569600" cy="15690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BCF140-A2AB-4D92-8DD2-5A0C757D38C9}"/>
                </a:ext>
              </a:extLst>
            </p:cNvPr>
            <p:cNvSpPr/>
            <p:nvPr/>
          </p:nvSpPr>
          <p:spPr>
            <a:xfrm>
              <a:off x="9493261" y="3570687"/>
              <a:ext cx="1714650" cy="737768"/>
            </a:xfrm>
            <a:prstGeom prst="rect">
              <a:avLst/>
            </a:prstGeom>
            <a:gradFill>
              <a:gsLst>
                <a:gs pos="0">
                  <a:srgbClr val="912E47"/>
                </a:gs>
                <a:gs pos="55000">
                  <a:srgbClr val="EF8720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Yeast   Strains</a:t>
              </a:r>
            </a:p>
          </p:txBody>
        </p:sp>
        <p:sp>
          <p:nvSpPr>
            <p:cNvPr id="48" name="Titre 1">
              <a:extLst>
                <a:ext uri="{FF2B5EF4-FFF2-40B4-BE49-F238E27FC236}">
                  <a16:creationId xmlns:a16="http://schemas.microsoft.com/office/drawing/2014/main" id="{AAB3EB35-06C5-4366-9D2A-7E71099B1198}"/>
                </a:ext>
              </a:extLst>
            </p:cNvPr>
            <p:cNvSpPr txBox="1">
              <a:spLocks/>
            </p:cNvSpPr>
            <p:nvPr/>
          </p:nvSpPr>
          <p:spPr>
            <a:xfrm>
              <a:off x="8705113" y="4377441"/>
              <a:ext cx="3290946" cy="329637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algn="ctr"/>
              <a:r>
                <a:rPr lang="en-US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Alcoholic Fermentation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438E695-A0C2-4187-8B9D-C66667FB782F}"/>
              </a:ext>
            </a:extLst>
          </p:cNvPr>
          <p:cNvGrpSpPr/>
          <p:nvPr/>
        </p:nvGrpSpPr>
        <p:grpSpPr>
          <a:xfrm>
            <a:off x="4049194" y="4751659"/>
            <a:ext cx="6904867" cy="1998059"/>
            <a:chOff x="4049194" y="4745638"/>
            <a:chExt cx="6904867" cy="1998059"/>
          </a:xfrm>
        </p:grpSpPr>
        <p:sp>
          <p:nvSpPr>
            <p:cNvPr id="38" name="Flèche : droite 37">
              <a:extLst>
                <a:ext uri="{FF2B5EF4-FFF2-40B4-BE49-F238E27FC236}">
                  <a16:creationId xmlns:a16="http://schemas.microsoft.com/office/drawing/2014/main" id="{238DC193-7444-4AF7-BFE2-B3CB3CB00FC1}"/>
                </a:ext>
              </a:extLst>
            </p:cNvPr>
            <p:cNvSpPr/>
            <p:nvPr/>
          </p:nvSpPr>
          <p:spPr>
            <a:xfrm rot="18900000" flipH="1">
              <a:off x="8107383" y="4745638"/>
              <a:ext cx="50405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aphicFrame>
          <p:nvGraphicFramePr>
            <p:cNvPr id="50" name="Diagram 15">
              <a:extLst>
                <a:ext uri="{FF2B5EF4-FFF2-40B4-BE49-F238E27FC236}">
                  <a16:creationId xmlns:a16="http://schemas.microsoft.com/office/drawing/2014/main" id="{CA8F3319-DA64-448C-A943-5EDA2D00D9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38448133"/>
                </p:ext>
              </p:extLst>
            </p:nvPr>
          </p:nvGraphicFramePr>
          <p:xfrm>
            <a:off x="4049194" y="5098660"/>
            <a:ext cx="3748446" cy="16450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8DC926A9-3BE5-4AA8-98F2-156276489A62}"/>
                </a:ext>
              </a:extLst>
            </p:cNvPr>
            <p:cNvGrpSpPr/>
            <p:nvPr/>
          </p:nvGrpSpPr>
          <p:grpSpPr>
            <a:xfrm>
              <a:off x="7934565" y="4809311"/>
              <a:ext cx="3019496" cy="1848148"/>
              <a:chOff x="6365041" y="4913272"/>
              <a:chExt cx="3019496" cy="1848148"/>
            </a:xfrm>
          </p:grpSpPr>
          <p:pic>
            <p:nvPicPr>
              <p:cNvPr id="52" name="Picture 2" descr="Image result for beer volatiles">
                <a:extLst>
                  <a:ext uri="{FF2B5EF4-FFF2-40B4-BE49-F238E27FC236}">
                    <a16:creationId xmlns:a16="http://schemas.microsoft.com/office/drawing/2014/main" id="{8F194ADD-A28C-4885-BA87-580F41313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6157" y="6241459"/>
                <a:ext cx="2530611" cy="5199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F0049610-Worker_smelling_whisky_in_distillery-SPL.tiff">
                <a:extLst>
                  <a:ext uri="{FF2B5EF4-FFF2-40B4-BE49-F238E27FC236}">
                    <a16:creationId xmlns:a16="http://schemas.microsoft.com/office/drawing/2014/main" id="{24FF1CFE-6F5A-439E-80AE-07E10D7E6E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flipH="1">
                <a:off x="6365041" y="5580397"/>
                <a:ext cx="766379" cy="519962"/>
              </a:xfrm>
              <a:prstGeom prst="rect">
                <a:avLst/>
              </a:prstGeom>
              <a:ln w="12700">
                <a:miter lim="400000"/>
              </a:ln>
            </p:spPr>
          </p:pic>
          <p:graphicFrame>
            <p:nvGraphicFramePr>
              <p:cNvPr id="54" name="Chart 58">
                <a:extLst>
                  <a:ext uri="{FF2B5EF4-FFF2-40B4-BE49-F238E27FC236}">
                    <a16:creationId xmlns:a16="http://schemas.microsoft.com/office/drawing/2014/main" id="{1E5805EF-3A93-481E-85D9-725E9640A6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94586081"/>
                  </p:ext>
                </p:extLst>
              </p:nvPr>
            </p:nvGraphicFramePr>
            <p:xfrm>
              <a:off x="6468214" y="4913272"/>
              <a:ext cx="2916323" cy="8294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8244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B58E7-457B-4247-919F-8D985F2F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 Beers </a:t>
            </a:r>
            <a:r>
              <a:rPr lang="fr-FR" dirty="0" err="1"/>
              <a:t>Characterization</a:t>
            </a:r>
            <a:br>
              <a:rPr lang="fr-FR" b="0" dirty="0">
                <a:latin typeface="Lato" panose="020F0502020204030203" pitchFamily="34" charset="0"/>
              </a:rPr>
            </a:br>
            <a:r>
              <a:rPr lang="fr-FR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3.1. </a:t>
            </a:r>
            <a:r>
              <a:rPr lang="fr-FR" b="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Typical</a:t>
            </a:r>
            <a:r>
              <a:rPr lang="fr-FR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Fermentation Performance</a:t>
            </a:r>
            <a:endParaRPr lang="en-GB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0C4D2F-CACA-475B-AE5C-E50919581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401" y="2604052"/>
            <a:ext cx="4723950" cy="286926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6FC5E663-FC51-4073-A44A-EC10B25B2E13}"/>
              </a:ext>
            </a:extLst>
          </p:cNvPr>
          <p:cNvGrpSpPr/>
          <p:nvPr/>
        </p:nvGrpSpPr>
        <p:grpSpPr>
          <a:xfrm>
            <a:off x="36385" y="1157974"/>
            <a:ext cx="7612774" cy="1846301"/>
            <a:chOff x="36385" y="1157974"/>
            <a:chExt cx="7612774" cy="18463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B4C97D-D2FA-4ED5-8E7A-0EDE0A508B9D}"/>
                </a:ext>
              </a:extLst>
            </p:cNvPr>
            <p:cNvSpPr/>
            <p:nvPr/>
          </p:nvSpPr>
          <p:spPr>
            <a:xfrm>
              <a:off x="4328635" y="1632832"/>
              <a:ext cx="33205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Ale Yeasts i.e.</a:t>
              </a:r>
            </a:p>
            <a:p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POF</a:t>
              </a:r>
              <a:r>
                <a:rPr lang="en-US" b="1" baseline="30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</a:t>
              </a:r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: K-97, S-33, S-04, BE-256</a:t>
              </a:r>
            </a:p>
            <a:p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POF</a:t>
              </a:r>
              <a:r>
                <a:rPr lang="en-US" b="1" baseline="30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+</a:t>
              </a:r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: BE-134, T-58, WB-06 </a:t>
              </a:r>
              <a:endPara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8292DA6-426F-4DA3-91D6-3CD99F58A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85" y="1157974"/>
              <a:ext cx="3780000" cy="1846301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68ECC70-B336-42E2-947A-510280A76DB9}"/>
              </a:ext>
            </a:extLst>
          </p:cNvPr>
          <p:cNvGrpSpPr/>
          <p:nvPr/>
        </p:nvGrpSpPr>
        <p:grpSpPr>
          <a:xfrm>
            <a:off x="36385" y="3041898"/>
            <a:ext cx="5917182" cy="1877242"/>
            <a:chOff x="36385" y="3041898"/>
            <a:chExt cx="5917182" cy="18772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CDF97F-DC14-4527-8BDF-6A53E0EFDB60}"/>
                </a:ext>
              </a:extLst>
            </p:cNvPr>
            <p:cNvSpPr/>
            <p:nvPr/>
          </p:nvSpPr>
          <p:spPr>
            <a:xfrm>
              <a:off x="4328635" y="3773784"/>
              <a:ext cx="16249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Ale Yeasts i.e. </a:t>
              </a:r>
            </a:p>
            <a:p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POF</a:t>
              </a:r>
              <a:r>
                <a:rPr lang="en-US" b="1" baseline="30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</a:t>
              </a:r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: US-05</a:t>
              </a:r>
              <a:endPara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8368B67-E62D-448D-BE4D-9A7E4491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85" y="3041898"/>
              <a:ext cx="3780000" cy="1877242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B713809-AF7A-453B-9BC0-6C8A07F6F23E}"/>
              </a:ext>
            </a:extLst>
          </p:cNvPr>
          <p:cNvGrpSpPr/>
          <p:nvPr/>
        </p:nvGrpSpPr>
        <p:grpSpPr>
          <a:xfrm>
            <a:off x="36385" y="4971546"/>
            <a:ext cx="8418508" cy="1851726"/>
            <a:chOff x="36385" y="4971546"/>
            <a:chExt cx="8418508" cy="18517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6FC131-1F00-4F76-A8AA-9AE8C320BCB4}"/>
                </a:ext>
              </a:extLst>
            </p:cNvPr>
            <p:cNvSpPr/>
            <p:nvPr/>
          </p:nvSpPr>
          <p:spPr>
            <a:xfrm>
              <a:off x="4328635" y="5717765"/>
              <a:ext cx="4126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Lager Yeasts i.e. S-23, W-34/70, S-189 </a:t>
              </a:r>
              <a:endPara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02D5A2F-034B-49D6-B0A1-553EE671B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85" y="4971546"/>
              <a:ext cx="3780000" cy="1851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36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7E49A-1D91-44AA-A63B-2CCA1A21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 Beers </a:t>
            </a:r>
            <a:r>
              <a:rPr lang="fr-FR" dirty="0" err="1"/>
              <a:t>Characterization</a:t>
            </a:r>
            <a:br>
              <a:rPr lang="fr-FR" dirty="0"/>
            </a:br>
            <a:r>
              <a:rPr lang="fr-FR" b="0" dirty="0">
                <a:latin typeface="Lato" panose="020F0502020204030203" pitchFamily="34" charset="0"/>
              </a:rPr>
              <a:t>3.2. </a:t>
            </a:r>
            <a:r>
              <a:rPr lang="fr-FR" b="0" dirty="0" err="1">
                <a:latin typeface="Lato" panose="020F0502020204030203" pitchFamily="34" charset="0"/>
              </a:rPr>
              <a:t>Typical</a:t>
            </a:r>
            <a:r>
              <a:rPr lang="fr-FR" b="0" dirty="0">
                <a:latin typeface="Lato" panose="020F0502020204030203" pitchFamily="34" charset="0"/>
              </a:rPr>
              <a:t> </a:t>
            </a:r>
            <a:r>
              <a:rPr lang="fr-FR" b="0" dirty="0" err="1">
                <a:latin typeface="Lato" panose="020F0502020204030203" pitchFamily="34" charset="0"/>
              </a:rPr>
              <a:t>Sensory</a:t>
            </a:r>
            <a:r>
              <a:rPr lang="fr-FR" b="0" dirty="0">
                <a:latin typeface="Lato" panose="020F0502020204030203" pitchFamily="34" charset="0"/>
              </a:rPr>
              <a:t> Profiles</a:t>
            </a:r>
            <a:endParaRPr lang="en-GB" b="0" dirty="0">
              <a:latin typeface="Lato" panose="020F050202020403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2C682A-7315-48E5-BC53-2B2A1EBC7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71"/>
          <a:stretch/>
        </p:blipFill>
        <p:spPr bwMode="auto">
          <a:xfrm>
            <a:off x="6821582" y="1175115"/>
            <a:ext cx="4998071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9ABF41-9D81-4F40-BA20-0ED47766C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80"/>
          <a:stretch/>
        </p:blipFill>
        <p:spPr bwMode="auto">
          <a:xfrm>
            <a:off x="6821582" y="1175115"/>
            <a:ext cx="4976296" cy="378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8D649BB-4E1A-43D4-A466-92CE8B0A643D}"/>
              </a:ext>
            </a:extLst>
          </p:cNvPr>
          <p:cNvSpPr txBox="1">
            <a:spLocks/>
          </p:cNvSpPr>
          <p:nvPr/>
        </p:nvSpPr>
        <p:spPr>
          <a:xfrm>
            <a:off x="2301771" y="5070023"/>
            <a:ext cx="1102400" cy="475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algn="ctr"/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POF</a:t>
            </a:r>
            <a:r>
              <a:rPr lang="en-US" sz="3200" b="1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81A1636-9E55-43D4-A16D-D30668EB0D25}"/>
              </a:ext>
            </a:extLst>
          </p:cNvPr>
          <p:cNvSpPr txBox="1">
            <a:spLocks/>
          </p:cNvSpPr>
          <p:nvPr/>
        </p:nvSpPr>
        <p:spPr>
          <a:xfrm>
            <a:off x="8745118" y="5083610"/>
            <a:ext cx="1342260" cy="4480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algn="ctr"/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POF</a:t>
            </a:r>
            <a:r>
              <a:rPr lang="en-US" sz="3200" b="1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</a:p>
        </p:txBody>
      </p:sp>
      <p:pic>
        <p:nvPicPr>
          <p:cNvPr id="8" name="Picture 2" descr="Resultado de imagem para spices">
            <a:extLst>
              <a:ext uri="{FF2B5EF4-FFF2-40B4-BE49-F238E27FC236}">
                <a16:creationId xmlns:a16="http://schemas.microsoft.com/office/drawing/2014/main" id="{5334481F-8183-4D89-81BE-B85768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142106" y="4997314"/>
            <a:ext cx="972671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m relacionada">
            <a:extLst>
              <a:ext uri="{FF2B5EF4-FFF2-40B4-BE49-F238E27FC236}">
                <a16:creationId xmlns:a16="http://schemas.microsoft.com/office/drawing/2014/main" id="{A293EA42-064B-41B2-8EE6-128CD479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262" y="4997314"/>
            <a:ext cx="827584" cy="620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CEE428F-DF60-402E-B3F9-82A1FBCDDEA1}"/>
              </a:ext>
            </a:extLst>
          </p:cNvPr>
          <p:cNvCxnSpPr>
            <a:cxnSpLocks/>
          </p:cNvCxnSpPr>
          <p:nvPr/>
        </p:nvCxnSpPr>
        <p:spPr>
          <a:xfrm>
            <a:off x="8597383" y="3215739"/>
            <a:ext cx="4725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91E134A-FEAD-4130-A766-7C4824EC10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10762" y="2396185"/>
            <a:ext cx="609007" cy="6160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2254D90-9878-4E58-B6A7-63FD9862EC87}"/>
              </a:ext>
            </a:extLst>
          </p:cNvPr>
          <p:cNvCxnSpPr>
            <a:cxnSpLocks/>
          </p:cNvCxnSpPr>
          <p:nvPr/>
        </p:nvCxnSpPr>
        <p:spPr>
          <a:xfrm>
            <a:off x="9339028" y="4154107"/>
            <a:ext cx="1" cy="264468"/>
          </a:xfrm>
          <a:prstGeom prst="straightConnector1">
            <a:avLst/>
          </a:prstGeom>
          <a:ln w="28575">
            <a:solidFill>
              <a:srgbClr val="3B36F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7FAA3F63-0697-417D-8A46-075F18426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r="15769"/>
          <a:stretch/>
        </p:blipFill>
        <p:spPr bwMode="auto">
          <a:xfrm>
            <a:off x="234674" y="1175115"/>
            <a:ext cx="5236594" cy="378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D05B099-9D00-438E-9B51-BEDBE7D9D429}"/>
              </a:ext>
            </a:extLst>
          </p:cNvPr>
          <p:cNvCxnSpPr>
            <a:cxnSpLocks/>
          </p:cNvCxnSpPr>
          <p:nvPr/>
        </p:nvCxnSpPr>
        <p:spPr>
          <a:xfrm>
            <a:off x="2765372" y="4021873"/>
            <a:ext cx="0" cy="396702"/>
          </a:xfrm>
          <a:prstGeom prst="straightConnector1">
            <a:avLst/>
          </a:prstGeom>
          <a:ln w="28575">
            <a:solidFill>
              <a:srgbClr val="3B36F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9FA9C13-A997-411A-AF36-6418468D6AD9}"/>
              </a:ext>
            </a:extLst>
          </p:cNvPr>
          <p:cNvCxnSpPr/>
          <p:nvPr/>
        </p:nvCxnSpPr>
        <p:spPr>
          <a:xfrm>
            <a:off x="9416248" y="5576913"/>
            <a:ext cx="0" cy="251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>
            <a:extLst>
              <a:ext uri="{FF2B5EF4-FFF2-40B4-BE49-F238E27FC236}">
                <a16:creationId xmlns:a16="http://schemas.microsoft.com/office/drawing/2014/main" id="{B5023AA9-7267-46E7-BEB9-7074B9CC7754}"/>
              </a:ext>
            </a:extLst>
          </p:cNvPr>
          <p:cNvSpPr txBox="1">
            <a:spLocks/>
          </p:cNvSpPr>
          <p:nvPr/>
        </p:nvSpPr>
        <p:spPr>
          <a:xfrm>
            <a:off x="6640497" y="5866887"/>
            <a:ext cx="5551503" cy="9849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algn="ctr"/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POF- </a:t>
            </a:r>
          </a:p>
          <a:p>
            <a:pPr algn="ctr"/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sensory profile with Lp652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8B3EA7FA-221F-4D78-861F-B6930879A80C}"/>
              </a:ext>
            </a:extLst>
          </p:cNvPr>
          <p:cNvSpPr txBox="1">
            <a:spLocks/>
          </p:cNvSpPr>
          <p:nvPr/>
        </p:nvSpPr>
        <p:spPr>
          <a:xfrm>
            <a:off x="36229" y="5578073"/>
            <a:ext cx="12127721" cy="127378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 POF perception for POF</a:t>
            </a:r>
            <a:r>
              <a:rPr lang="en-US" sz="18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yeasts when lactic acid fermentation is performed with Lp652.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 respects phenolic character of POF</a:t>
            </a:r>
            <a:r>
              <a:rPr lang="en-US" sz="18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yeasts.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Acidity perception is higher with Lp652 than Lb1, increasing drinkability.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 develops rounder profiles with more balanced organic acid profiles.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A566FAD-9792-4D1E-A6DC-2CFB42AC63E4}"/>
              </a:ext>
            </a:extLst>
          </p:cNvPr>
          <p:cNvCxnSpPr>
            <a:cxnSpLocks/>
          </p:cNvCxnSpPr>
          <p:nvPr/>
        </p:nvCxnSpPr>
        <p:spPr>
          <a:xfrm flipV="1">
            <a:off x="9320616" y="2023576"/>
            <a:ext cx="1" cy="180000"/>
          </a:xfrm>
          <a:prstGeom prst="straightConnector1">
            <a:avLst/>
          </a:prstGeom>
          <a:ln w="28575">
            <a:solidFill>
              <a:srgbClr val="3B36F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3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57A1A-333C-4934-A7B5-8B7020AC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 Beers </a:t>
            </a:r>
            <a:r>
              <a:rPr lang="fr-FR" dirty="0" err="1"/>
              <a:t>Characterization</a:t>
            </a:r>
            <a:br>
              <a:rPr lang="fr-FR" dirty="0"/>
            </a:br>
            <a:r>
              <a:rPr lang="fr-FR" b="0" dirty="0">
                <a:latin typeface="Lato" panose="020F0502020204030203" pitchFamily="34" charset="0"/>
              </a:rPr>
              <a:t>3.3. </a:t>
            </a:r>
            <a:r>
              <a:rPr lang="fr-FR" b="0" dirty="0" err="1">
                <a:latin typeface="Lato" panose="020F0502020204030203" pitchFamily="34" charset="0"/>
              </a:rPr>
              <a:t>Phenolic</a:t>
            </a:r>
            <a:r>
              <a:rPr lang="fr-FR" b="0" dirty="0">
                <a:latin typeface="Lato" panose="020F0502020204030203" pitchFamily="34" charset="0"/>
              </a:rPr>
              <a:t> Aroma Expression</a:t>
            </a:r>
            <a:endParaRPr lang="en-GB" b="0" dirty="0">
              <a:latin typeface="Lato" panose="020F050202020403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D6C73E-9AF6-411F-8CCD-667BBF45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" y="1513638"/>
            <a:ext cx="5456214" cy="35568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906568C-599B-4B72-9DBE-8300A9D9F75F}"/>
              </a:ext>
            </a:extLst>
          </p:cNvPr>
          <p:cNvSpPr txBox="1">
            <a:spLocks/>
          </p:cNvSpPr>
          <p:nvPr/>
        </p:nvSpPr>
        <p:spPr>
          <a:xfrm>
            <a:off x="6962412" y="4312440"/>
            <a:ext cx="3743687" cy="43371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marL="15875"/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4-EG detected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080C986-629E-48A6-931F-20C8D393BBE0}"/>
              </a:ext>
            </a:extLst>
          </p:cNvPr>
          <p:cNvSpPr txBox="1">
            <a:spLocks/>
          </p:cNvSpPr>
          <p:nvPr/>
        </p:nvSpPr>
        <p:spPr>
          <a:xfrm>
            <a:off x="135733" y="5593595"/>
            <a:ext cx="11143959" cy="6665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marL="179388" indent="-163513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 seems to consume ferulic acid during lactic fermentation.</a:t>
            </a:r>
          </a:p>
          <a:p>
            <a:pPr marL="179388" indent="-163513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POF</a:t>
            </a:r>
            <a:r>
              <a:rPr lang="en-US" sz="20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character of yeast doing the main alcoholic fermentation is not detected, when prior lactic fermentation is performed by Lp652.</a:t>
            </a:r>
          </a:p>
        </p:txBody>
      </p:sp>
      <p:graphicFrame>
        <p:nvGraphicFramePr>
          <p:cNvPr id="7" name="Tableau 10">
            <a:extLst>
              <a:ext uri="{FF2B5EF4-FFF2-40B4-BE49-F238E27FC236}">
                <a16:creationId xmlns:a16="http://schemas.microsoft.com/office/drawing/2014/main" id="{B6522564-64BD-4AD4-A496-B2AA8A039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72600"/>
              </p:ext>
            </p:extLst>
          </p:nvPr>
        </p:nvGraphicFramePr>
        <p:xfrm>
          <a:off x="7531516" y="2473635"/>
          <a:ext cx="2693353" cy="155639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089343">
                  <a:extLst>
                    <a:ext uri="{9D8B030D-6E8A-4147-A177-3AD203B41FA5}">
                      <a16:colId xmlns:a16="http://schemas.microsoft.com/office/drawing/2014/main" val="826103285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1091202619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3097807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POF+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4-VG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4-EG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771079"/>
                  </a:ext>
                </a:extLst>
              </a:tr>
              <a:tr h="428445">
                <a:tc>
                  <a:txBody>
                    <a:bodyPr/>
                    <a:lstStyle/>
                    <a:p>
                      <a:pPr algn="l"/>
                      <a:r>
                        <a:rPr lang="fr-FR" b="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34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0" dirty="0"/>
                        <a:t>Lp652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1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0" dirty="0"/>
                        <a:t>Lb1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4737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2E094B8-0D9D-43B8-BB5D-1DFF3230CD84}"/>
              </a:ext>
            </a:extLst>
          </p:cNvPr>
          <p:cNvSpPr/>
          <p:nvPr/>
        </p:nvSpPr>
        <p:spPr>
          <a:xfrm>
            <a:off x="1640620" y="4257881"/>
            <a:ext cx="334991" cy="579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CD3B3-CA53-4379-8F00-0FA4052BC5F2}"/>
              </a:ext>
            </a:extLst>
          </p:cNvPr>
          <p:cNvSpPr/>
          <p:nvPr/>
        </p:nvSpPr>
        <p:spPr>
          <a:xfrm>
            <a:off x="3242801" y="4692221"/>
            <a:ext cx="360000" cy="146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7B470-540E-49A1-A3B7-5E740C4C62C3}"/>
              </a:ext>
            </a:extLst>
          </p:cNvPr>
          <p:cNvSpPr/>
          <p:nvPr/>
        </p:nvSpPr>
        <p:spPr>
          <a:xfrm>
            <a:off x="4839503" y="4413329"/>
            <a:ext cx="360000" cy="42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33AD8B-9210-4472-86A7-70240142C708}"/>
              </a:ext>
            </a:extLst>
          </p:cNvPr>
          <p:cNvSpPr/>
          <p:nvPr/>
        </p:nvSpPr>
        <p:spPr>
          <a:xfrm>
            <a:off x="4728971" y="1932257"/>
            <a:ext cx="545593" cy="18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57A1A-333C-4934-A7B5-8B7020AC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 Beers </a:t>
            </a:r>
            <a:r>
              <a:rPr lang="fr-FR" dirty="0" err="1"/>
              <a:t>Characterization</a:t>
            </a:r>
            <a:br>
              <a:rPr lang="fr-FR" dirty="0"/>
            </a:br>
            <a:r>
              <a:rPr lang="fr-FR" b="0" dirty="0">
                <a:latin typeface="Lato" panose="020F0502020204030203" pitchFamily="34" charset="0"/>
              </a:rPr>
              <a:t>3.3. </a:t>
            </a:r>
            <a:r>
              <a:rPr lang="fr-FR" b="0" dirty="0" err="1">
                <a:latin typeface="Lato" panose="020F0502020204030203" pitchFamily="34" charset="0"/>
              </a:rPr>
              <a:t>Phenolic</a:t>
            </a:r>
            <a:r>
              <a:rPr lang="fr-FR" b="0" dirty="0">
                <a:latin typeface="Lato" panose="020F0502020204030203" pitchFamily="34" charset="0"/>
              </a:rPr>
              <a:t> Aroma Expression</a:t>
            </a:r>
            <a:endParaRPr lang="en-GB" b="0" dirty="0">
              <a:latin typeface="Lato" panose="020F0502020204030203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080C986-629E-48A6-931F-20C8D393BBE0}"/>
              </a:ext>
            </a:extLst>
          </p:cNvPr>
          <p:cNvSpPr txBox="1">
            <a:spLocks/>
          </p:cNvSpPr>
          <p:nvPr/>
        </p:nvSpPr>
        <p:spPr>
          <a:xfrm>
            <a:off x="3160450" y="2030702"/>
            <a:ext cx="8696289" cy="77712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marL="15875"/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5875" algn="ct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	Summary of what we know.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7624CEF-A2BD-4341-AFE7-D8AA143C9C0E}"/>
              </a:ext>
            </a:extLst>
          </p:cNvPr>
          <p:cNvSpPr txBox="1">
            <a:spLocks/>
          </p:cNvSpPr>
          <p:nvPr/>
        </p:nvSpPr>
        <p:spPr>
          <a:xfrm>
            <a:off x="260656" y="3481426"/>
            <a:ext cx="1606246" cy="66658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marL="15875" algn="ct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Ferulic acid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29995672-7FAD-4AA3-BAD0-75C3AFBD2486}"/>
              </a:ext>
            </a:extLst>
          </p:cNvPr>
          <p:cNvGrpSpPr/>
          <p:nvPr/>
        </p:nvGrpSpPr>
        <p:grpSpPr>
          <a:xfrm>
            <a:off x="1953983" y="3481426"/>
            <a:ext cx="2476500" cy="666584"/>
            <a:chOff x="1953983" y="5315852"/>
            <a:chExt cx="2476500" cy="666584"/>
          </a:xfrm>
        </p:grpSpPr>
        <p:sp>
          <p:nvSpPr>
            <p:cNvPr id="16" name="Titre 1">
              <a:extLst>
                <a:ext uri="{FF2B5EF4-FFF2-40B4-BE49-F238E27FC236}">
                  <a16:creationId xmlns:a16="http://schemas.microsoft.com/office/drawing/2014/main" id="{02B02E26-E1C5-446A-9D3C-57C1BDF0183F}"/>
                </a:ext>
              </a:extLst>
            </p:cNvPr>
            <p:cNvSpPr txBox="1">
              <a:spLocks/>
            </p:cNvSpPr>
            <p:nvPr/>
          </p:nvSpPr>
          <p:spPr>
            <a:xfrm>
              <a:off x="2824237" y="5315852"/>
              <a:ext cx="1606246" cy="666584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 algn="ctr"/>
              <a:r>
                <a:rPr lang="en-US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Ferulic acid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31A6748E-E6C1-4BC8-B905-69638B0AA9CB}"/>
                </a:ext>
              </a:extLst>
            </p:cNvPr>
            <p:cNvCxnSpPr/>
            <p:nvPr/>
          </p:nvCxnSpPr>
          <p:spPr>
            <a:xfrm>
              <a:off x="1953983" y="5704114"/>
              <a:ext cx="77288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6FD04C9C-5014-457E-8AF3-A6D4966D0628}"/>
              </a:ext>
            </a:extLst>
          </p:cNvPr>
          <p:cNvGrpSpPr/>
          <p:nvPr/>
        </p:nvGrpSpPr>
        <p:grpSpPr>
          <a:xfrm>
            <a:off x="1866902" y="2597837"/>
            <a:ext cx="2500912" cy="863609"/>
            <a:chOff x="1866902" y="2782431"/>
            <a:chExt cx="2500912" cy="863609"/>
          </a:xfrm>
        </p:grpSpPr>
        <p:sp>
          <p:nvSpPr>
            <p:cNvPr id="15" name="Titre 1">
              <a:extLst>
                <a:ext uri="{FF2B5EF4-FFF2-40B4-BE49-F238E27FC236}">
                  <a16:creationId xmlns:a16="http://schemas.microsoft.com/office/drawing/2014/main" id="{9698120F-D000-4E12-A812-F85EDC6839E9}"/>
                </a:ext>
              </a:extLst>
            </p:cNvPr>
            <p:cNvSpPr txBox="1">
              <a:spLocks/>
            </p:cNvSpPr>
            <p:nvPr/>
          </p:nvSpPr>
          <p:spPr>
            <a:xfrm>
              <a:off x="2894120" y="2782431"/>
              <a:ext cx="1473694" cy="5060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 algn="ctr"/>
              <a:r>
                <a:rPr lang="en-US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?</a:t>
              </a: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207B213A-58C9-4529-ADBB-2FD7E1CAF5D2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1866902" y="3070800"/>
              <a:ext cx="859967" cy="5752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8798B744-2235-45FE-896D-498CB178B951}"/>
              </a:ext>
            </a:extLst>
          </p:cNvPr>
          <p:cNvGrpSpPr/>
          <p:nvPr/>
        </p:nvGrpSpPr>
        <p:grpSpPr>
          <a:xfrm>
            <a:off x="4568536" y="3481426"/>
            <a:ext cx="1993075" cy="666584"/>
            <a:chOff x="4568536" y="5315852"/>
            <a:chExt cx="1993075" cy="666584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F9BFE117-AC1F-4351-A92A-14FEB4D4B096}"/>
                </a:ext>
              </a:extLst>
            </p:cNvPr>
            <p:cNvCxnSpPr/>
            <p:nvPr/>
          </p:nvCxnSpPr>
          <p:spPr>
            <a:xfrm>
              <a:off x="4568536" y="5655623"/>
              <a:ext cx="772886" cy="0"/>
            </a:xfrm>
            <a:prstGeom prst="straightConnector1">
              <a:avLst/>
            </a:prstGeom>
            <a:ln w="28575">
              <a:solidFill>
                <a:srgbClr val="EF87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itre 1">
              <a:extLst>
                <a:ext uri="{FF2B5EF4-FFF2-40B4-BE49-F238E27FC236}">
                  <a16:creationId xmlns:a16="http://schemas.microsoft.com/office/drawing/2014/main" id="{6CD3A6EA-F518-4A6E-814F-126BDED9B773}"/>
                </a:ext>
              </a:extLst>
            </p:cNvPr>
            <p:cNvSpPr txBox="1">
              <a:spLocks/>
            </p:cNvSpPr>
            <p:nvPr/>
          </p:nvSpPr>
          <p:spPr>
            <a:xfrm>
              <a:off x="5646607" y="5315852"/>
              <a:ext cx="915004" cy="666584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 algn="ctr"/>
              <a:r>
                <a:rPr lang="en-US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4-VG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38B41A3-EB69-4BC3-B24C-9E84CF58C18F}"/>
              </a:ext>
            </a:extLst>
          </p:cNvPr>
          <p:cNvGrpSpPr/>
          <p:nvPr/>
        </p:nvGrpSpPr>
        <p:grpSpPr>
          <a:xfrm>
            <a:off x="4568536" y="2529342"/>
            <a:ext cx="1951511" cy="666584"/>
            <a:chOff x="4568536" y="4798780"/>
            <a:chExt cx="1951511" cy="666584"/>
          </a:xfrm>
        </p:grpSpPr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1E0B3FB0-AF6C-413A-9ED6-DFB8AF93EF43}"/>
                </a:ext>
              </a:extLst>
            </p:cNvPr>
            <p:cNvCxnSpPr/>
            <p:nvPr/>
          </p:nvCxnSpPr>
          <p:spPr>
            <a:xfrm>
              <a:off x="4568536" y="5163787"/>
              <a:ext cx="772886" cy="0"/>
            </a:xfrm>
            <a:prstGeom prst="straightConnector1">
              <a:avLst/>
            </a:prstGeom>
            <a:ln w="28575">
              <a:solidFill>
                <a:srgbClr val="EF87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itre 1">
              <a:extLst>
                <a:ext uri="{FF2B5EF4-FFF2-40B4-BE49-F238E27FC236}">
                  <a16:creationId xmlns:a16="http://schemas.microsoft.com/office/drawing/2014/main" id="{2BF91971-2837-47D7-AF53-99BE30862461}"/>
                </a:ext>
              </a:extLst>
            </p:cNvPr>
            <p:cNvSpPr txBox="1">
              <a:spLocks/>
            </p:cNvSpPr>
            <p:nvPr/>
          </p:nvSpPr>
          <p:spPr>
            <a:xfrm>
              <a:off x="5605043" y="4798780"/>
              <a:ext cx="915004" cy="666584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 algn="ctr"/>
              <a:r>
                <a:rPr lang="en-US" sz="2000" strike="sngStrike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4-VG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8B459305-0B63-4C60-9D9F-305A298E247E}"/>
              </a:ext>
            </a:extLst>
          </p:cNvPr>
          <p:cNvGrpSpPr/>
          <p:nvPr/>
        </p:nvGrpSpPr>
        <p:grpSpPr>
          <a:xfrm>
            <a:off x="6806045" y="3481426"/>
            <a:ext cx="1909948" cy="666584"/>
            <a:chOff x="6806045" y="5315852"/>
            <a:chExt cx="1909948" cy="666584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8153D49D-AFE3-4409-A853-01028AFF6FD0}"/>
                </a:ext>
              </a:extLst>
            </p:cNvPr>
            <p:cNvCxnSpPr/>
            <p:nvPr/>
          </p:nvCxnSpPr>
          <p:spPr>
            <a:xfrm>
              <a:off x="6806045" y="5655623"/>
              <a:ext cx="77288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itre 1">
              <a:extLst>
                <a:ext uri="{FF2B5EF4-FFF2-40B4-BE49-F238E27FC236}">
                  <a16:creationId xmlns:a16="http://schemas.microsoft.com/office/drawing/2014/main" id="{8B551B4F-2DBA-4908-84CF-6D539C1640C8}"/>
                </a:ext>
              </a:extLst>
            </p:cNvPr>
            <p:cNvSpPr txBox="1">
              <a:spLocks/>
            </p:cNvSpPr>
            <p:nvPr/>
          </p:nvSpPr>
          <p:spPr>
            <a:xfrm>
              <a:off x="7800989" y="5315852"/>
              <a:ext cx="915004" cy="666584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 algn="ctr"/>
              <a:r>
                <a:rPr lang="en-US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4-EG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FBF5ECC-0B8E-4191-8DEC-CFAA2A480947}"/>
              </a:ext>
            </a:extLst>
          </p:cNvPr>
          <p:cNvGrpSpPr/>
          <p:nvPr/>
        </p:nvGrpSpPr>
        <p:grpSpPr>
          <a:xfrm>
            <a:off x="8859973" y="4508970"/>
            <a:ext cx="2379031" cy="328793"/>
            <a:chOff x="8859973" y="4499516"/>
            <a:chExt cx="2379031" cy="328793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E2806478-B535-4734-B558-1ED0BA1F3FC9}"/>
                </a:ext>
              </a:extLst>
            </p:cNvPr>
            <p:cNvCxnSpPr>
              <a:cxnSpLocks/>
            </p:cNvCxnSpPr>
            <p:nvPr/>
          </p:nvCxnSpPr>
          <p:spPr>
            <a:xfrm>
              <a:off x="8859973" y="4663912"/>
              <a:ext cx="2676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itre 1">
              <a:extLst>
                <a:ext uri="{FF2B5EF4-FFF2-40B4-BE49-F238E27FC236}">
                  <a16:creationId xmlns:a16="http://schemas.microsoft.com/office/drawing/2014/main" id="{109B12A1-4D97-4784-A2EB-B6E3772156CC}"/>
                </a:ext>
              </a:extLst>
            </p:cNvPr>
            <p:cNvSpPr txBox="1">
              <a:spLocks/>
            </p:cNvSpPr>
            <p:nvPr/>
          </p:nvSpPr>
          <p:spPr>
            <a:xfrm>
              <a:off x="9220199" y="4499516"/>
              <a:ext cx="2018805" cy="328793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/>
              <a:r>
                <a:rPr lang="en-US" sz="1800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B. </a:t>
              </a:r>
              <a:r>
                <a:rPr lang="en-US" sz="1800" i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bruxellensis</a:t>
              </a:r>
              <a:endParaRPr lang="en-US" sz="1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B93B909-F8F3-4F4A-A0BF-B60A5E6A6A07}"/>
              </a:ext>
            </a:extLst>
          </p:cNvPr>
          <p:cNvGrpSpPr/>
          <p:nvPr/>
        </p:nvGrpSpPr>
        <p:grpSpPr>
          <a:xfrm>
            <a:off x="8859973" y="4964299"/>
            <a:ext cx="3018349" cy="328793"/>
            <a:chOff x="8859973" y="4875074"/>
            <a:chExt cx="3018349" cy="328793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A945F0DC-21FB-47BF-9AC4-1A3E7D57C924}"/>
                </a:ext>
              </a:extLst>
            </p:cNvPr>
            <p:cNvCxnSpPr>
              <a:cxnSpLocks/>
            </p:cNvCxnSpPr>
            <p:nvPr/>
          </p:nvCxnSpPr>
          <p:spPr>
            <a:xfrm>
              <a:off x="8859973" y="5039470"/>
              <a:ext cx="2676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itre 1">
              <a:extLst>
                <a:ext uri="{FF2B5EF4-FFF2-40B4-BE49-F238E27FC236}">
                  <a16:creationId xmlns:a16="http://schemas.microsoft.com/office/drawing/2014/main" id="{E7C348D4-B7B6-4C1C-88E4-A9983E6D42A0}"/>
                </a:ext>
              </a:extLst>
            </p:cNvPr>
            <p:cNvSpPr txBox="1">
              <a:spLocks/>
            </p:cNvSpPr>
            <p:nvPr/>
          </p:nvSpPr>
          <p:spPr>
            <a:xfrm>
              <a:off x="9220199" y="4875074"/>
              <a:ext cx="2658123" cy="328793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/>
              <a:r>
                <a:rPr lang="en-US" sz="1800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L. </a:t>
              </a:r>
              <a:r>
                <a:rPr lang="en-US" sz="1800" i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platarum</a:t>
              </a:r>
              <a:r>
                <a:rPr lang="en-US" sz="1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(</a:t>
              </a:r>
              <a:r>
                <a:rPr lang="en-US" sz="18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Lp</a:t>
              </a:r>
              <a:r>
                <a:rPr lang="en-US" sz="1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652)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6F42542-A101-4FBD-861D-27B7C0855A0C}"/>
              </a:ext>
            </a:extLst>
          </p:cNvPr>
          <p:cNvGrpSpPr/>
          <p:nvPr/>
        </p:nvGrpSpPr>
        <p:grpSpPr>
          <a:xfrm>
            <a:off x="8859973" y="5431921"/>
            <a:ext cx="2379031" cy="328793"/>
            <a:chOff x="8859973" y="5292690"/>
            <a:chExt cx="2379031" cy="328793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78CFD59-9115-4728-8F30-85F7406E8301}"/>
                </a:ext>
              </a:extLst>
            </p:cNvPr>
            <p:cNvCxnSpPr>
              <a:cxnSpLocks/>
            </p:cNvCxnSpPr>
            <p:nvPr/>
          </p:nvCxnSpPr>
          <p:spPr>
            <a:xfrm>
              <a:off x="8859973" y="5457086"/>
              <a:ext cx="26769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itre 1">
              <a:extLst>
                <a:ext uri="{FF2B5EF4-FFF2-40B4-BE49-F238E27FC236}">
                  <a16:creationId xmlns:a16="http://schemas.microsoft.com/office/drawing/2014/main" id="{22AF7098-BF4F-48C3-A730-5E0065F90BF1}"/>
                </a:ext>
              </a:extLst>
            </p:cNvPr>
            <p:cNvSpPr txBox="1">
              <a:spLocks/>
            </p:cNvSpPr>
            <p:nvPr/>
          </p:nvSpPr>
          <p:spPr>
            <a:xfrm>
              <a:off x="9220199" y="5292690"/>
              <a:ext cx="2018805" cy="328793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/>
              <a:r>
                <a:rPr lang="en-US" sz="1800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L. brevis</a:t>
              </a:r>
              <a:r>
                <a:rPr lang="en-US" sz="1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(</a:t>
              </a:r>
              <a:r>
                <a:rPr lang="en-US" sz="18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Lb</a:t>
              </a:r>
              <a:r>
                <a:rPr lang="en-US" sz="1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1)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BF723B0-C46C-4D65-97D6-A1CDB5C0DD16}"/>
              </a:ext>
            </a:extLst>
          </p:cNvPr>
          <p:cNvGrpSpPr/>
          <p:nvPr/>
        </p:nvGrpSpPr>
        <p:grpSpPr>
          <a:xfrm>
            <a:off x="8859973" y="5771652"/>
            <a:ext cx="2651670" cy="576690"/>
            <a:chOff x="8859973" y="5747910"/>
            <a:chExt cx="2651670" cy="576690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5031158-6146-4413-ACE6-8C61278028C3}"/>
                </a:ext>
              </a:extLst>
            </p:cNvPr>
            <p:cNvCxnSpPr>
              <a:cxnSpLocks/>
            </p:cNvCxnSpPr>
            <p:nvPr/>
          </p:nvCxnSpPr>
          <p:spPr>
            <a:xfrm>
              <a:off x="8859973" y="6036255"/>
              <a:ext cx="267690" cy="0"/>
            </a:xfrm>
            <a:prstGeom prst="line">
              <a:avLst/>
            </a:prstGeom>
            <a:ln w="28575">
              <a:solidFill>
                <a:srgbClr val="EF87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re 1">
              <a:extLst>
                <a:ext uri="{FF2B5EF4-FFF2-40B4-BE49-F238E27FC236}">
                  <a16:creationId xmlns:a16="http://schemas.microsoft.com/office/drawing/2014/main" id="{F3BBDE92-19C1-42C4-B3A6-FADD0AE2790A}"/>
                </a:ext>
              </a:extLst>
            </p:cNvPr>
            <p:cNvSpPr txBox="1">
              <a:spLocks/>
            </p:cNvSpPr>
            <p:nvPr/>
          </p:nvSpPr>
          <p:spPr>
            <a:xfrm>
              <a:off x="9220199" y="5747910"/>
              <a:ext cx="2291444" cy="57669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/>
              <a:r>
                <a:rPr lang="en-US" sz="1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POF+</a:t>
              </a:r>
              <a:r>
                <a:rPr lang="en-US" sz="1800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S. cerevisiae</a:t>
              </a:r>
            </a:p>
            <a:p>
              <a:pPr marL="15875"/>
              <a:r>
                <a:rPr lang="en-US" sz="1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var.</a:t>
              </a:r>
              <a:r>
                <a:rPr lang="en-US" sz="1800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800" i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disataticus</a:t>
              </a:r>
              <a:endParaRPr lang="en-US" sz="1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13C2300-F94E-48D8-BA54-0F565CA5502E}"/>
              </a:ext>
            </a:extLst>
          </p:cNvPr>
          <p:cNvGrpSpPr/>
          <p:nvPr/>
        </p:nvGrpSpPr>
        <p:grpSpPr>
          <a:xfrm>
            <a:off x="1347183" y="4118215"/>
            <a:ext cx="2018805" cy="2161393"/>
            <a:chOff x="1347183" y="2588160"/>
            <a:chExt cx="2018805" cy="216139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B9A07AC-F615-4C41-B876-890A2C065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503" y="2588160"/>
              <a:ext cx="1516164" cy="1704083"/>
            </a:xfrm>
            <a:prstGeom prst="rect">
              <a:avLst/>
            </a:prstGeom>
          </p:spPr>
        </p:pic>
        <p:sp>
          <p:nvSpPr>
            <p:cNvPr id="41" name="Titre 1">
              <a:extLst>
                <a:ext uri="{FF2B5EF4-FFF2-40B4-BE49-F238E27FC236}">
                  <a16:creationId xmlns:a16="http://schemas.microsoft.com/office/drawing/2014/main" id="{97DAE5CC-281D-44D3-B47C-3B3A47D6396D}"/>
                </a:ext>
              </a:extLst>
            </p:cNvPr>
            <p:cNvSpPr txBox="1">
              <a:spLocks/>
            </p:cNvSpPr>
            <p:nvPr/>
          </p:nvSpPr>
          <p:spPr>
            <a:xfrm>
              <a:off x="1347183" y="4356176"/>
              <a:ext cx="2018805" cy="393377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 algn="ctr"/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Lactic fermentation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D9AAFC9-884A-49FD-B85D-F2C0BD2F9907}"/>
              </a:ext>
            </a:extLst>
          </p:cNvPr>
          <p:cNvGrpSpPr/>
          <p:nvPr/>
        </p:nvGrpSpPr>
        <p:grpSpPr>
          <a:xfrm>
            <a:off x="3932064" y="4175596"/>
            <a:ext cx="2018805" cy="2104012"/>
            <a:chOff x="3932064" y="2645541"/>
            <a:chExt cx="2018805" cy="2104012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C1FD0A5-5F13-48F8-87A6-130DCEFF0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198" y="2645541"/>
              <a:ext cx="1384536" cy="1680932"/>
            </a:xfrm>
            <a:prstGeom prst="rect">
              <a:avLst/>
            </a:prstGeom>
          </p:spPr>
        </p:pic>
        <p:sp>
          <p:nvSpPr>
            <p:cNvPr id="48" name="Titre 1">
              <a:extLst>
                <a:ext uri="{FF2B5EF4-FFF2-40B4-BE49-F238E27FC236}">
                  <a16:creationId xmlns:a16="http://schemas.microsoft.com/office/drawing/2014/main" id="{9A777762-E18B-4726-B7D3-35A550BFAA40}"/>
                </a:ext>
              </a:extLst>
            </p:cNvPr>
            <p:cNvSpPr txBox="1">
              <a:spLocks/>
            </p:cNvSpPr>
            <p:nvPr/>
          </p:nvSpPr>
          <p:spPr>
            <a:xfrm>
              <a:off x="3932064" y="4356176"/>
              <a:ext cx="2018805" cy="393377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500" b="0" i="0" kern="1200" spc="200" baseline="0">
                  <a:solidFill>
                    <a:srgbClr val="333333"/>
                  </a:solidFill>
                  <a:latin typeface="PF Handbook Pro Thin" charset="0"/>
                  <a:ea typeface="PF Handbook Pro Thin" charset="0"/>
                  <a:cs typeface="PF Handbook Pro Thin" charset="0"/>
                </a:defRPr>
              </a:lvl1pPr>
            </a:lstStyle>
            <a:p>
              <a:pPr marL="15875" algn="ctr"/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Alcoholic fermentation</a:t>
              </a:r>
            </a:p>
          </p:txBody>
        </p:sp>
      </p:grpSp>
      <p:sp>
        <p:nvSpPr>
          <p:cNvPr id="42" name="Titre 1">
            <a:extLst>
              <a:ext uri="{FF2B5EF4-FFF2-40B4-BE49-F238E27FC236}">
                <a16:creationId xmlns:a16="http://schemas.microsoft.com/office/drawing/2014/main" id="{4DBF6784-D67D-49A1-ABBA-F34094FEE276}"/>
              </a:ext>
            </a:extLst>
          </p:cNvPr>
          <p:cNvSpPr txBox="1">
            <a:spLocks/>
          </p:cNvSpPr>
          <p:nvPr/>
        </p:nvSpPr>
        <p:spPr>
          <a:xfrm>
            <a:off x="524020" y="1365539"/>
            <a:ext cx="11143959" cy="6665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marL="179388" indent="-163513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 seems to consume ferulic acid during lactic fermentation.</a:t>
            </a:r>
          </a:p>
          <a:p>
            <a:pPr marL="179388" indent="-163513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POF</a:t>
            </a:r>
            <a:r>
              <a:rPr lang="en-US" sz="20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character of yeast doing the main alcoholic fermentation is not detected, when prior lactic fermentation is performed by Lp652.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44B239D-2014-4CB8-A409-D68ED5E643F4}"/>
              </a:ext>
            </a:extLst>
          </p:cNvPr>
          <p:cNvSpPr/>
          <p:nvPr/>
        </p:nvSpPr>
        <p:spPr>
          <a:xfrm>
            <a:off x="126124" y="2248701"/>
            <a:ext cx="11939752" cy="4157712"/>
          </a:xfrm>
          <a:prstGeom prst="roundRect">
            <a:avLst>
              <a:gd name="adj" fmla="val 128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05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2ED0F2-FE56-4108-AB15-96839213B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C54C196-6FA0-434B-8CF5-429AF59A4CD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000" dirty="0"/>
              <a:t>Sour beer diversity can be created by the LAB strain choice for the </a:t>
            </a:r>
            <a:r>
              <a:rPr lang="en-GB" sz="3000"/>
              <a:t>lactic fermentation </a:t>
            </a:r>
            <a:r>
              <a:rPr lang="en-GB" sz="3000" dirty="0"/>
              <a:t>(kettle-souring); more specifically based on: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/>
              <a:t>Quality of the acidity produced during the lactic fermentation, related to relative importance of Lactic Acid (Dairy Character) production vs Acetic Acid (Vinegar Character) production</a:t>
            </a:r>
          </a:p>
          <a:p>
            <a:pPr marL="972000">
              <a:spcAft>
                <a:spcPts val="600"/>
              </a:spcAft>
            </a:pPr>
            <a:r>
              <a:rPr lang="en-GB" sz="2800" dirty="0"/>
              <a:t>Lb1 produces acetic acid;</a:t>
            </a:r>
            <a:br>
              <a:rPr lang="en-GB" sz="2800" dirty="0"/>
            </a:br>
            <a:r>
              <a:rPr lang="en-GB" sz="2800" dirty="0"/>
              <a:t>and wort aeration can modulate the amount produced.</a:t>
            </a:r>
          </a:p>
          <a:p>
            <a:pPr marL="972000">
              <a:spcAft>
                <a:spcPts val="600"/>
              </a:spcAft>
            </a:pPr>
            <a:r>
              <a:rPr lang="en-GB" sz="2800" dirty="0"/>
              <a:t>Lp652 produces two times more lactic acid than Lb1.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A963B6-E57C-4B0A-AF1C-9CB97376C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66783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BF09CE-46E0-4E1B-947A-A0EA3D7D38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12961-7D32-4849-B88D-4B66CD0F0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9999" y="1513115"/>
            <a:ext cx="10761099" cy="481328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   </a:t>
            </a:r>
            <a:r>
              <a:rPr lang="en-GB" dirty="0" err="1"/>
              <a:t>Flavor</a:t>
            </a:r>
            <a:r>
              <a:rPr lang="en-GB" dirty="0"/>
              <a:t> impact of lactic fermentation:</a:t>
            </a:r>
          </a:p>
          <a:p>
            <a:pPr marL="972000"/>
            <a:r>
              <a:rPr lang="en-GB" dirty="0"/>
              <a:t>Lb1, due to its aromatic neutrality, respects the yeast </a:t>
            </a:r>
            <a:r>
              <a:rPr lang="en-GB" dirty="0" err="1"/>
              <a:t>flavor</a:t>
            </a:r>
            <a:r>
              <a:rPr lang="en-GB" dirty="0"/>
              <a:t>/aromatic signature developed during main fermentation.</a:t>
            </a:r>
          </a:p>
          <a:p>
            <a:pPr marL="972000"/>
            <a:r>
              <a:rPr lang="en-GB" dirty="0"/>
              <a:t>Lp652 develops citrusy aroma with tropical fruit and peach notes during lactic fermentation.</a:t>
            </a:r>
          </a:p>
          <a:p>
            <a:pPr marL="972000"/>
            <a:r>
              <a:rPr lang="en-GB" dirty="0"/>
              <a:t>Lp652 reveals the potential of the fruity expression of the fermentation, more specifically also with POF</a:t>
            </a:r>
            <a:r>
              <a:rPr lang="en-GB" baseline="30000" dirty="0"/>
              <a:t>+</a:t>
            </a:r>
            <a:r>
              <a:rPr lang="en-GB" dirty="0"/>
              <a:t> yeasts strains by hindering phenolic expression.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F33EFF-4B11-419D-A7AD-C85D39A77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5396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3CA8C5-DB20-42C7-B6C4-30A3B2E9A065}"/>
              </a:ext>
            </a:extLst>
          </p:cNvPr>
          <p:cNvSpPr/>
          <p:nvPr/>
        </p:nvSpPr>
        <p:spPr>
          <a:xfrm>
            <a:off x="7759083" y="6436311"/>
            <a:ext cx="3062797" cy="34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157DE9-1015-4631-9291-3BDC4778EBF9}"/>
              </a:ext>
            </a:extLst>
          </p:cNvPr>
          <p:cNvSpPr/>
          <p:nvPr/>
        </p:nvSpPr>
        <p:spPr>
          <a:xfrm>
            <a:off x="8744505" y="6347534"/>
            <a:ext cx="2121763" cy="510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6786E5B-9D4D-421F-8F21-F8E1857C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	1. Introduction: Kettle-Souring Process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1B4012F-2213-479E-B7BE-63326E64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3" y="2943122"/>
            <a:ext cx="10473149" cy="2069044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8E05C2A7-3DCF-4FED-907A-C18BE7483A30}"/>
              </a:ext>
            </a:extLst>
          </p:cNvPr>
          <p:cNvGrpSpPr/>
          <p:nvPr/>
        </p:nvGrpSpPr>
        <p:grpSpPr>
          <a:xfrm>
            <a:off x="1617282" y="1848979"/>
            <a:ext cx="9657129" cy="4346404"/>
            <a:chOff x="1617282" y="1848979"/>
            <a:chExt cx="9657129" cy="4346404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6DDA72F-85A4-4F92-A895-0BA612089390}"/>
                </a:ext>
              </a:extLst>
            </p:cNvPr>
            <p:cNvSpPr/>
            <p:nvPr/>
          </p:nvSpPr>
          <p:spPr>
            <a:xfrm>
              <a:off x="6430863" y="2336755"/>
              <a:ext cx="1624459" cy="741817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baseline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Yeast/Lactobacillus</a:t>
              </a:r>
              <a:r>
                <a:rPr lang="fr-FR" sz="1400" b="1" kern="12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fr-FR" sz="1400" b="1" kern="12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</a:t>
              </a:r>
              <a:r>
                <a:rPr lang="fr-FR" sz="1400" b="1" kern="12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-inoculation</a:t>
              </a: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74FF06D-A68A-426A-BAD2-9A161A07F99A}"/>
                </a:ext>
              </a:extLst>
            </p:cNvPr>
            <p:cNvSpPr/>
            <p:nvPr/>
          </p:nvSpPr>
          <p:spPr>
            <a:xfrm>
              <a:off x="1617282" y="5655383"/>
              <a:ext cx="797595" cy="540000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baseline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Malt and </a:t>
              </a:r>
              <a:r>
                <a:rPr lang="fr-FR" sz="1400" b="1" kern="1200" baseline="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Wheat</a:t>
              </a:r>
              <a:endParaRPr lang="fr-FR" sz="1400" b="1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D5D12BC-E01B-4333-BC43-2270BC101EBB}"/>
                </a:ext>
              </a:extLst>
            </p:cNvPr>
            <p:cNvSpPr/>
            <p:nvPr/>
          </p:nvSpPr>
          <p:spPr>
            <a:xfrm>
              <a:off x="9044900" y="2350143"/>
              <a:ext cx="1748660" cy="584473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Berliner </a:t>
              </a:r>
              <a:r>
                <a:rPr lang="fr-FR" sz="1400" b="1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Weissbier</a:t>
              </a:r>
              <a:endParaRPr lang="fr-FR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&lt; 6 IBU </a:t>
              </a:r>
              <a:r>
                <a:rPr lang="fr-FR" sz="1400" b="1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beers</a:t>
              </a:r>
              <a:endParaRPr lang="fr-FR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Flèche : virage 21">
              <a:extLst>
                <a:ext uri="{FF2B5EF4-FFF2-40B4-BE49-F238E27FC236}">
                  <a16:creationId xmlns:a16="http://schemas.microsoft.com/office/drawing/2014/main" id="{DA4E2EAA-E7E1-4E93-A955-8A1B2315F9ED}"/>
                </a:ext>
              </a:extLst>
            </p:cNvPr>
            <p:cNvSpPr/>
            <p:nvPr/>
          </p:nvSpPr>
          <p:spPr>
            <a:xfrm>
              <a:off x="5674914" y="2447777"/>
              <a:ext cx="721612" cy="1073188"/>
            </a:xfrm>
            <a:prstGeom prst="bentArrow">
              <a:avLst>
                <a:gd name="adj1" fmla="val 19144"/>
                <a:gd name="adj2" fmla="val 19430"/>
                <a:gd name="adj3" fmla="val 35442"/>
                <a:gd name="adj4" fmla="val 29581"/>
              </a:avLst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C396E9A3-C650-44A3-AEF5-50860E349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438" r="23903"/>
            <a:stretch/>
          </p:blipFill>
          <p:spPr>
            <a:xfrm>
              <a:off x="10885610" y="1848979"/>
              <a:ext cx="388801" cy="1130191"/>
            </a:xfrm>
            <a:prstGeom prst="rect">
              <a:avLst/>
            </a:prstGeom>
          </p:spPr>
        </p:pic>
        <p:sp>
          <p:nvSpPr>
            <p:cNvPr id="24" name="Flèche : virage 23">
              <a:extLst>
                <a:ext uri="{FF2B5EF4-FFF2-40B4-BE49-F238E27FC236}">
                  <a16:creationId xmlns:a16="http://schemas.microsoft.com/office/drawing/2014/main" id="{ABDB0DBA-FD8E-460A-8B17-D1F6BCCC11C4}"/>
                </a:ext>
              </a:extLst>
            </p:cNvPr>
            <p:cNvSpPr/>
            <p:nvPr/>
          </p:nvSpPr>
          <p:spPr>
            <a:xfrm rot="5400000">
              <a:off x="8098035" y="2532610"/>
              <a:ext cx="721612" cy="676597"/>
            </a:xfrm>
            <a:prstGeom prst="bentArrow">
              <a:avLst>
                <a:gd name="adj1" fmla="val 19144"/>
                <a:gd name="adj2" fmla="val 19430"/>
                <a:gd name="adj3" fmla="val 35442"/>
                <a:gd name="adj4" fmla="val 29581"/>
              </a:avLst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753A539-4BDD-4BD1-9B4C-16ADFA5EE29A}"/>
              </a:ext>
            </a:extLst>
          </p:cNvPr>
          <p:cNvGrpSpPr/>
          <p:nvPr/>
        </p:nvGrpSpPr>
        <p:grpSpPr>
          <a:xfrm>
            <a:off x="655489" y="308041"/>
            <a:ext cx="10033524" cy="5887559"/>
            <a:chOff x="655489" y="308041"/>
            <a:chExt cx="10033524" cy="5887559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5257B3C-70F4-4B17-AA74-17D48516E39A}"/>
                </a:ext>
              </a:extLst>
            </p:cNvPr>
            <p:cNvSpPr/>
            <p:nvPr/>
          </p:nvSpPr>
          <p:spPr>
            <a:xfrm>
              <a:off x="9760345" y="1626512"/>
              <a:ext cx="828000" cy="540000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baseline="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Bottling</a:t>
              </a:r>
              <a:endParaRPr lang="fr-FR" sz="14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6483F175-8900-45EC-84D4-12A35F642E3F}"/>
                </a:ext>
              </a:extLst>
            </p:cNvPr>
            <p:cNvSpPr/>
            <p:nvPr/>
          </p:nvSpPr>
          <p:spPr>
            <a:xfrm>
              <a:off x="7962163" y="1180487"/>
              <a:ext cx="1792607" cy="544783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Lambic/Gueuze/</a:t>
              </a:r>
              <a:r>
                <a:rPr lang="fr-FR" sz="1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Gose</a:t>
              </a:r>
              <a:r>
                <a:rPr lang="fr-FR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 </a:t>
              </a:r>
              <a:r>
                <a:rPr lang="fr-FR" sz="1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beers</a:t>
              </a:r>
              <a:endParaRPr lang="fr-FR" sz="14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Flèche : virage 27">
              <a:extLst>
                <a:ext uri="{FF2B5EF4-FFF2-40B4-BE49-F238E27FC236}">
                  <a16:creationId xmlns:a16="http://schemas.microsoft.com/office/drawing/2014/main" id="{0F27D366-F1A4-4F5F-8C66-55613E9BF7A5}"/>
                </a:ext>
              </a:extLst>
            </p:cNvPr>
            <p:cNvSpPr/>
            <p:nvPr/>
          </p:nvSpPr>
          <p:spPr>
            <a:xfrm>
              <a:off x="5394742" y="1725270"/>
              <a:ext cx="1125075" cy="1802342"/>
            </a:xfrm>
            <a:prstGeom prst="bentArrow">
              <a:avLst>
                <a:gd name="adj1" fmla="val 12025"/>
                <a:gd name="adj2" fmla="val 16515"/>
                <a:gd name="adj3" fmla="val 23019"/>
                <a:gd name="adj4" fmla="val 27980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AB8CFD9-5EF5-439D-BF9B-FB559F5B452B}"/>
                </a:ext>
              </a:extLst>
            </p:cNvPr>
            <p:cNvSpPr/>
            <p:nvPr/>
          </p:nvSpPr>
          <p:spPr>
            <a:xfrm>
              <a:off x="6610990" y="1536512"/>
              <a:ext cx="1260000" cy="720000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baseline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Mixed </a:t>
              </a:r>
              <a:r>
                <a:rPr lang="fr-FR" sz="1400" b="1" kern="1200" baseline="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primary</a:t>
              </a:r>
              <a:r>
                <a:rPr lang="fr-FR" sz="1400" b="1" kern="1200" baseline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fermentation</a:t>
              </a:r>
              <a:r>
                <a:rPr lang="fr-FR" sz="1400" b="1" kern="1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fr-FR" sz="1400" b="1" kern="12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oak</a:t>
              </a:r>
              <a:r>
                <a:rPr lang="fr-FR" sz="1400" b="1" kern="1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b</a:t>
              </a:r>
              <a:r>
                <a:rPr lang="fr-FR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arrel</a:t>
              </a:r>
              <a:endParaRPr lang="fr-FR" sz="1400" b="1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6DA04DC9-B642-4DA2-B4A8-A44D22D75582}"/>
                </a:ext>
              </a:extLst>
            </p:cNvPr>
            <p:cNvSpPr/>
            <p:nvPr/>
          </p:nvSpPr>
          <p:spPr>
            <a:xfrm>
              <a:off x="655489" y="5655600"/>
              <a:ext cx="796419" cy="540000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baseline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Malt and </a:t>
              </a:r>
              <a:r>
                <a:rPr lang="fr-FR" sz="1400" b="1" kern="1200" baseline="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Wheat</a:t>
              </a:r>
              <a:endParaRPr lang="fr-FR" sz="1400" b="1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lèche : haut 30">
              <a:extLst>
                <a:ext uri="{FF2B5EF4-FFF2-40B4-BE49-F238E27FC236}">
                  <a16:creationId xmlns:a16="http://schemas.microsoft.com/office/drawing/2014/main" id="{840A84C1-34DC-4C5E-AB8E-BEBCE4E1342D}"/>
                </a:ext>
              </a:extLst>
            </p:cNvPr>
            <p:cNvSpPr/>
            <p:nvPr/>
          </p:nvSpPr>
          <p:spPr>
            <a:xfrm rot="5400000">
              <a:off x="8698786" y="1034627"/>
              <a:ext cx="250525" cy="1723770"/>
            </a:xfrm>
            <a:prstGeom prst="upArrow">
              <a:avLst>
                <a:gd name="adj1" fmla="val 55450"/>
                <a:gd name="adj2" fmla="val 82686"/>
              </a:avLst>
            </a:prstGeom>
            <a:solidFill>
              <a:srgbClr val="FF00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B51EB1E8-6FDF-43E0-A376-6DB4EC518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17503" y="308041"/>
              <a:ext cx="771510" cy="1219567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C209C0D-8C4C-487B-8628-5D79CD2126BA}"/>
              </a:ext>
            </a:extLst>
          </p:cNvPr>
          <p:cNvGrpSpPr/>
          <p:nvPr/>
        </p:nvGrpSpPr>
        <p:grpSpPr>
          <a:xfrm>
            <a:off x="2616833" y="4438834"/>
            <a:ext cx="7137937" cy="2162534"/>
            <a:chOff x="2616833" y="4438834"/>
            <a:chExt cx="7137937" cy="2162534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7382D79-18D2-4230-9FAF-B22350D99B34}"/>
                </a:ext>
              </a:extLst>
            </p:cNvPr>
            <p:cNvSpPr/>
            <p:nvPr/>
          </p:nvSpPr>
          <p:spPr>
            <a:xfrm>
              <a:off x="8854820" y="6061368"/>
              <a:ext cx="828000" cy="540000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9933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Bottling</a:t>
              </a:r>
              <a:endParaRPr lang="fr-FR" sz="14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161A69C-DCDC-41DA-8AE0-DE71112D3FE2}"/>
                </a:ext>
              </a:extLst>
            </p:cNvPr>
            <p:cNvSpPr/>
            <p:nvPr/>
          </p:nvSpPr>
          <p:spPr>
            <a:xfrm>
              <a:off x="7367634" y="4588369"/>
              <a:ext cx="1537813" cy="1081188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9933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baseline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Mixed </a:t>
              </a:r>
              <a:r>
                <a:rPr lang="fr-FR" sz="1400" b="1" kern="1200" baseline="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secondary</a:t>
              </a:r>
              <a:r>
                <a:rPr lang="fr-FR" sz="1400" b="1" kern="1200" baseline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Fermentation/ Maturation in </a:t>
              </a:r>
              <a:r>
                <a:rPr lang="fr-FR" sz="1400" b="1" kern="1200" baseline="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oak</a:t>
              </a:r>
              <a:r>
                <a:rPr lang="fr-FR" sz="1400" b="1" kern="1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fr-FR" sz="1400" b="1" kern="12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foeders</a:t>
              </a:r>
              <a:endParaRPr lang="fr-FR" sz="1400" b="1" kern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DCEB4A57-743F-4E1E-A2E6-B0A40F69581C}"/>
                </a:ext>
              </a:extLst>
            </p:cNvPr>
            <p:cNvSpPr/>
            <p:nvPr/>
          </p:nvSpPr>
          <p:spPr>
            <a:xfrm>
              <a:off x="5800653" y="5956599"/>
              <a:ext cx="1936202" cy="322110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9933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Flanders</a:t>
              </a:r>
              <a:r>
                <a:rPr lang="fr-FR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Red Ale </a:t>
              </a:r>
              <a:r>
                <a:rPr lang="fr-FR" sz="1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beers</a:t>
              </a:r>
              <a:endParaRPr lang="fr-FR" sz="14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lèche : virage 36">
              <a:extLst>
                <a:ext uri="{FF2B5EF4-FFF2-40B4-BE49-F238E27FC236}">
                  <a16:creationId xmlns:a16="http://schemas.microsoft.com/office/drawing/2014/main" id="{AC76BBF5-AA6E-47F0-8269-2866BE6E0F5D}"/>
                </a:ext>
              </a:extLst>
            </p:cNvPr>
            <p:cNvSpPr/>
            <p:nvPr/>
          </p:nvSpPr>
          <p:spPr>
            <a:xfrm flipV="1">
              <a:off x="6574144" y="4438834"/>
              <a:ext cx="797595" cy="854273"/>
            </a:xfrm>
            <a:prstGeom prst="bentArrow">
              <a:avLst>
                <a:gd name="adj1" fmla="val 16235"/>
                <a:gd name="adj2" fmla="val 18638"/>
                <a:gd name="adj3" fmla="val 34543"/>
                <a:gd name="adj4" fmla="val 43750"/>
              </a:avLst>
            </a:prstGeom>
            <a:solidFill>
              <a:srgbClr val="9933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lèche : virage 37">
              <a:extLst>
                <a:ext uri="{FF2B5EF4-FFF2-40B4-BE49-F238E27FC236}">
                  <a16:creationId xmlns:a16="http://schemas.microsoft.com/office/drawing/2014/main" id="{0B08A712-69DF-4D4B-B8E0-454792D230E1}"/>
                </a:ext>
              </a:extLst>
            </p:cNvPr>
            <p:cNvSpPr/>
            <p:nvPr/>
          </p:nvSpPr>
          <p:spPr>
            <a:xfrm flipV="1">
              <a:off x="7859999" y="5746745"/>
              <a:ext cx="797595" cy="741817"/>
            </a:xfrm>
            <a:prstGeom prst="bentArrow">
              <a:avLst>
                <a:gd name="adj1" fmla="val 16235"/>
                <a:gd name="adj2" fmla="val 18638"/>
                <a:gd name="adj3" fmla="val 34543"/>
                <a:gd name="adj4" fmla="val 43750"/>
              </a:avLst>
            </a:prstGeom>
            <a:solidFill>
              <a:srgbClr val="9933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27B02269-130A-4BC8-A95D-1846E0E971E5}"/>
                </a:ext>
              </a:extLst>
            </p:cNvPr>
            <p:cNvSpPr/>
            <p:nvPr/>
          </p:nvSpPr>
          <p:spPr>
            <a:xfrm>
              <a:off x="2616833" y="5655600"/>
              <a:ext cx="1147837" cy="829141"/>
            </a:xfrm>
            <a:custGeom>
              <a:avLst/>
              <a:gdLst>
                <a:gd name="connsiteX0" fmla="*/ 0 w 461845"/>
                <a:gd name="connsiteY0" fmla="*/ 31608 h 316075"/>
                <a:gd name="connsiteX1" fmla="*/ 31608 w 461845"/>
                <a:gd name="connsiteY1" fmla="*/ 0 h 316075"/>
                <a:gd name="connsiteX2" fmla="*/ 430238 w 461845"/>
                <a:gd name="connsiteY2" fmla="*/ 0 h 316075"/>
                <a:gd name="connsiteX3" fmla="*/ 461846 w 461845"/>
                <a:gd name="connsiteY3" fmla="*/ 31608 h 316075"/>
                <a:gd name="connsiteX4" fmla="*/ 461845 w 461845"/>
                <a:gd name="connsiteY4" fmla="*/ 284468 h 316075"/>
                <a:gd name="connsiteX5" fmla="*/ 430237 w 461845"/>
                <a:gd name="connsiteY5" fmla="*/ 316076 h 316075"/>
                <a:gd name="connsiteX6" fmla="*/ 31608 w 461845"/>
                <a:gd name="connsiteY6" fmla="*/ 316075 h 316075"/>
                <a:gd name="connsiteX7" fmla="*/ 0 w 461845"/>
                <a:gd name="connsiteY7" fmla="*/ 284467 h 316075"/>
                <a:gd name="connsiteX8" fmla="*/ 0 w 461845"/>
                <a:gd name="connsiteY8" fmla="*/ 31608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45" h="316075">
                  <a:moveTo>
                    <a:pt x="0" y="31608"/>
                  </a:moveTo>
                  <a:cubicBezTo>
                    <a:pt x="0" y="14151"/>
                    <a:pt x="14151" y="0"/>
                    <a:pt x="31608" y="0"/>
                  </a:cubicBezTo>
                  <a:lnTo>
                    <a:pt x="430238" y="0"/>
                  </a:lnTo>
                  <a:cubicBezTo>
                    <a:pt x="447695" y="0"/>
                    <a:pt x="461846" y="14151"/>
                    <a:pt x="461846" y="31608"/>
                  </a:cubicBezTo>
                  <a:cubicBezTo>
                    <a:pt x="461846" y="115895"/>
                    <a:pt x="461845" y="200181"/>
                    <a:pt x="461845" y="284468"/>
                  </a:cubicBezTo>
                  <a:cubicBezTo>
                    <a:pt x="461845" y="301925"/>
                    <a:pt x="447694" y="316076"/>
                    <a:pt x="430237" y="316076"/>
                  </a:cubicBezTo>
                  <a:lnTo>
                    <a:pt x="31608" y="316075"/>
                  </a:lnTo>
                  <a:cubicBezTo>
                    <a:pt x="14151" y="316075"/>
                    <a:pt x="0" y="301924"/>
                    <a:pt x="0" y="284467"/>
                  </a:cubicBezTo>
                  <a:lnTo>
                    <a:pt x="0" y="31608"/>
                  </a:lnTo>
                  <a:close/>
                </a:path>
              </a:pathLst>
            </a:custGeom>
            <a:solidFill>
              <a:srgbClr val="9933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8" tIns="28308" rIns="28308" bIns="283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Blend of Pale Ale and </a:t>
              </a:r>
              <a:r>
                <a:rPr lang="fr-FR" sz="1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colored</a:t>
              </a:r>
              <a:r>
                <a:rPr lang="fr-FR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malts</a:t>
              </a:r>
              <a:endParaRPr lang="fr-FR" sz="14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6DD77F1C-53F6-4ED5-A00F-12DAAE7EF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154" b="6169"/>
            <a:stretch/>
          </p:blipFill>
          <p:spPr>
            <a:xfrm>
              <a:off x="8923726" y="4652200"/>
              <a:ext cx="831044" cy="1317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74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157DE9-1015-4631-9291-3BDC4778EBF9}"/>
              </a:ext>
            </a:extLst>
          </p:cNvPr>
          <p:cNvSpPr/>
          <p:nvPr/>
        </p:nvSpPr>
        <p:spPr>
          <a:xfrm>
            <a:off x="8744505" y="6347534"/>
            <a:ext cx="2121763" cy="510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DB2F695-4345-427A-A47C-3D0212302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1526960"/>
            <a:ext cx="9000000" cy="520431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6786E5B-9D4D-421F-8F21-F8E1857C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Introduction: Kettle-Souring Process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66C2B4E-023D-4C9A-B874-20D9D1FFC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1526960"/>
            <a:ext cx="9000000" cy="23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A235769-6129-4CD7-8586-16F4CAA2159A}"/>
              </a:ext>
            </a:extLst>
          </p:cNvPr>
          <p:cNvSpPr/>
          <p:nvPr/>
        </p:nvSpPr>
        <p:spPr>
          <a:xfrm>
            <a:off x="7832310" y="6400800"/>
            <a:ext cx="307848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re 29">
            <a:extLst>
              <a:ext uri="{FF2B5EF4-FFF2-40B4-BE49-F238E27FC236}">
                <a16:creationId xmlns:a16="http://schemas.microsoft.com/office/drawing/2014/main" id="{E4EB5BD8-FFE0-4002-8FC0-7B574404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Introduction: Fermentative Pathways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FA45D7E-0FE4-4390-A971-6DA3C40E1F78}"/>
              </a:ext>
            </a:extLst>
          </p:cNvPr>
          <p:cNvGrpSpPr/>
          <p:nvPr/>
        </p:nvGrpSpPr>
        <p:grpSpPr>
          <a:xfrm>
            <a:off x="1222203" y="1839877"/>
            <a:ext cx="3096345" cy="3943718"/>
            <a:chOff x="179512" y="1196752"/>
            <a:chExt cx="3096345" cy="394371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2C3D5E6-35E4-490F-B5B4-C0A1342A2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66" r="5447"/>
            <a:stretch/>
          </p:blipFill>
          <p:spPr>
            <a:xfrm>
              <a:off x="179512" y="1196752"/>
              <a:ext cx="3096345" cy="394371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493BFA-157A-4439-BAFA-520FCC34F96C}"/>
                </a:ext>
              </a:extLst>
            </p:cNvPr>
            <p:cNvSpPr/>
            <p:nvPr/>
          </p:nvSpPr>
          <p:spPr>
            <a:xfrm>
              <a:off x="506702" y="3229401"/>
              <a:ext cx="684000" cy="2426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1F13F4AC-2ED6-41BA-B212-8AFEF91CF99E}"/>
              </a:ext>
            </a:extLst>
          </p:cNvPr>
          <p:cNvSpPr txBox="1"/>
          <p:nvPr/>
        </p:nvSpPr>
        <p:spPr>
          <a:xfrm>
            <a:off x="828978" y="1166526"/>
            <a:ext cx="388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PF Handbook Pro Light" panose="02000506000000020004" pitchFamily="50" charset="0"/>
              </a:rPr>
              <a:t>HOMOfermentative</a:t>
            </a:r>
            <a:r>
              <a:rPr lang="en-US" sz="2800" b="1" dirty="0">
                <a:latin typeface="PF Handbook Pro Light" panose="02000506000000020004" pitchFamily="50" charset="0"/>
              </a:rPr>
              <a:t> bacteria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9329F8-0810-4A32-A467-A12160A709EF}"/>
              </a:ext>
            </a:extLst>
          </p:cNvPr>
          <p:cNvSpPr txBox="1"/>
          <p:nvPr/>
        </p:nvSpPr>
        <p:spPr>
          <a:xfrm>
            <a:off x="7138196" y="1166526"/>
            <a:ext cx="4137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PF Handbook Pro Light" panose="02000506000000020004" pitchFamily="50" charset="0"/>
              </a:rPr>
              <a:t>HETEROfermentative</a:t>
            </a:r>
            <a:r>
              <a:rPr lang="en-US" sz="2800" b="1" dirty="0">
                <a:latin typeface="PF Handbook Pro Light" panose="02000506000000020004" pitchFamily="50" charset="0"/>
              </a:rPr>
              <a:t> bacteria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7552956-F9A7-4D99-AFFB-66164030AC88}"/>
              </a:ext>
            </a:extLst>
          </p:cNvPr>
          <p:cNvGrpSpPr/>
          <p:nvPr/>
        </p:nvGrpSpPr>
        <p:grpSpPr>
          <a:xfrm>
            <a:off x="7190808" y="1767869"/>
            <a:ext cx="4032449" cy="4202920"/>
            <a:chOff x="4860031" y="1124744"/>
            <a:chExt cx="4032449" cy="420292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B899FBF-C069-407A-B8DD-17701359E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40" t="2568" r="4902"/>
            <a:stretch/>
          </p:blipFill>
          <p:spPr>
            <a:xfrm>
              <a:off x="4860031" y="1124744"/>
              <a:ext cx="4032449" cy="41984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73F387-236E-4DDA-B483-B7F7C5B75C59}"/>
                </a:ext>
              </a:extLst>
            </p:cNvPr>
            <p:cNvSpPr/>
            <p:nvPr/>
          </p:nvSpPr>
          <p:spPr>
            <a:xfrm>
              <a:off x="5209122" y="3505904"/>
              <a:ext cx="504056" cy="18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D5D031-D48B-45F2-8EFA-A65EF79C6B93}"/>
                </a:ext>
              </a:extLst>
            </p:cNvPr>
            <p:cNvSpPr/>
            <p:nvPr/>
          </p:nvSpPr>
          <p:spPr>
            <a:xfrm>
              <a:off x="6869357" y="2524441"/>
              <a:ext cx="288000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10EF61-E778-4DB2-BAA2-0D30FC53011B}"/>
                </a:ext>
              </a:extLst>
            </p:cNvPr>
            <p:cNvSpPr/>
            <p:nvPr/>
          </p:nvSpPr>
          <p:spPr>
            <a:xfrm>
              <a:off x="8354382" y="3496493"/>
              <a:ext cx="504056" cy="18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E3E131-6246-4089-BB55-4B54783801C3}"/>
                </a:ext>
              </a:extLst>
            </p:cNvPr>
            <p:cNvSpPr/>
            <p:nvPr/>
          </p:nvSpPr>
          <p:spPr>
            <a:xfrm>
              <a:off x="7422210" y="5147664"/>
              <a:ext cx="504056" cy="18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Bulle narrative : rectangle 16">
            <a:extLst>
              <a:ext uri="{FF2B5EF4-FFF2-40B4-BE49-F238E27FC236}">
                <a16:creationId xmlns:a16="http://schemas.microsoft.com/office/drawing/2014/main" id="{3D7B980A-63CA-4581-A329-73E2361B621A}"/>
              </a:ext>
            </a:extLst>
          </p:cNvPr>
          <p:cNvSpPr/>
          <p:nvPr/>
        </p:nvSpPr>
        <p:spPr>
          <a:xfrm>
            <a:off x="10534657" y="3219249"/>
            <a:ext cx="661464" cy="629100"/>
          </a:xfrm>
          <a:prstGeom prst="wedgeRectCallout">
            <a:avLst>
              <a:gd name="adj1" fmla="val -18673"/>
              <a:gd name="adj2" fmla="val 7572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200" dirty="0">
                <a:solidFill>
                  <a:srgbClr val="FF0000"/>
                </a:solidFill>
                <a:latin typeface="PF Handbook Pro" panose="02000806050000020004" pitchFamily="50" charset="0"/>
                <a:ea typeface="PF Handbook Pro Light" charset="0"/>
                <a:cs typeface="PF Handbook Pro Light" charset="0"/>
              </a:rPr>
              <a:t>+ O</a:t>
            </a:r>
            <a:r>
              <a:rPr lang="fr-FR" spc="200" baseline="-25000" dirty="0">
                <a:solidFill>
                  <a:srgbClr val="FF0000"/>
                </a:solidFill>
                <a:latin typeface="PF Handbook Pro" panose="02000806050000020004" pitchFamily="50" charset="0"/>
                <a:ea typeface="PF Handbook Pro Light" charset="0"/>
                <a:cs typeface="PF Handbook Pro Light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C90FCD-BBB9-4326-91A7-DD087552DEB7}"/>
              </a:ext>
            </a:extLst>
          </p:cNvPr>
          <p:cNvSpPr/>
          <p:nvPr/>
        </p:nvSpPr>
        <p:spPr>
          <a:xfrm>
            <a:off x="1916616" y="6363883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PF Handbook Pro Light" panose="02000506000000020004" pitchFamily="50" charset="0"/>
              </a:rPr>
              <a:t>SafSour</a:t>
            </a:r>
            <a:r>
              <a:rPr lang="en-US" b="1" dirty="0">
                <a:latin typeface="PF Handbook Pro Light" panose="02000506000000020004" pitchFamily="50" charset="0"/>
              </a:rPr>
              <a:t> LP 652™ </a:t>
            </a:r>
            <a:endParaRPr lang="fr-FR" dirty="0">
              <a:latin typeface="PF Handbook Pro Light" panose="02000506000000020004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9BC02D-1FA2-4E10-A08A-7F160425F181}"/>
              </a:ext>
            </a:extLst>
          </p:cNvPr>
          <p:cNvSpPr/>
          <p:nvPr/>
        </p:nvSpPr>
        <p:spPr>
          <a:xfrm>
            <a:off x="8922933" y="6363883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PF Handbook Pro Light" panose="02000506000000020004" pitchFamily="50" charset="0"/>
              </a:rPr>
              <a:t>SafSour</a:t>
            </a:r>
            <a:r>
              <a:rPr lang="en-US" b="1" dirty="0">
                <a:latin typeface="PF Handbook Pro Light" panose="02000506000000020004" pitchFamily="50" charset="0"/>
              </a:rPr>
              <a:t> LB1™ </a:t>
            </a:r>
            <a:endParaRPr lang="fr-FR" dirty="0">
              <a:latin typeface="PF Handbook Pro Light" panose="02000506000000020004" pitchFamily="50" charset="0"/>
            </a:endParaRPr>
          </a:p>
        </p:txBody>
      </p:sp>
      <p:sp>
        <p:nvSpPr>
          <p:cNvPr id="24" name="Bulle narrative : rectangle 23">
            <a:extLst>
              <a:ext uri="{FF2B5EF4-FFF2-40B4-BE49-F238E27FC236}">
                <a16:creationId xmlns:a16="http://schemas.microsoft.com/office/drawing/2014/main" id="{0E794990-ABF4-4744-AEAD-09D6D977C07C}"/>
              </a:ext>
            </a:extLst>
          </p:cNvPr>
          <p:cNvSpPr/>
          <p:nvPr/>
        </p:nvSpPr>
        <p:spPr>
          <a:xfrm>
            <a:off x="10693993" y="4834955"/>
            <a:ext cx="581875" cy="600957"/>
          </a:xfrm>
          <a:prstGeom prst="wedgeRectCallout">
            <a:avLst>
              <a:gd name="adj1" fmla="val -70513"/>
              <a:gd name="adj2" fmla="val 4072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200" dirty="0">
                <a:solidFill>
                  <a:srgbClr val="FF0000"/>
                </a:solidFill>
                <a:latin typeface="PF Handbook Pro" panose="02000806050000020004" pitchFamily="50" charset="0"/>
                <a:ea typeface="PF Handbook Pro Light" charset="0"/>
                <a:cs typeface="PF Handbook Pro Light" charset="0"/>
              </a:rPr>
              <a:t> </a:t>
            </a:r>
            <a:r>
              <a:rPr lang="fr-FR" strike="sngStrike" spc="200" dirty="0">
                <a:solidFill>
                  <a:srgbClr val="FF0000"/>
                </a:solidFill>
                <a:latin typeface="PF Handbook Pro" panose="02000806050000020004" pitchFamily="50" charset="0"/>
                <a:ea typeface="PF Handbook Pro Light" charset="0"/>
                <a:cs typeface="PF Handbook Pro Light" charset="0"/>
              </a:rPr>
              <a:t>O</a:t>
            </a:r>
            <a:r>
              <a:rPr lang="fr-FR" strike="sngStrike" spc="200" baseline="-25000" dirty="0">
                <a:solidFill>
                  <a:srgbClr val="FF0000"/>
                </a:solidFill>
                <a:latin typeface="PF Handbook Pro" panose="02000806050000020004" pitchFamily="50" charset="0"/>
                <a:ea typeface="PF Handbook Pro Light" charset="0"/>
                <a:cs typeface="PF Handbook Pro Light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011EC4-8796-41F5-9868-B10D24A09FBB}"/>
              </a:ext>
            </a:extLst>
          </p:cNvPr>
          <p:cNvSpPr/>
          <p:nvPr/>
        </p:nvSpPr>
        <p:spPr>
          <a:xfrm>
            <a:off x="9624525" y="4298021"/>
            <a:ext cx="1043409" cy="1767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2440B00-DDE3-4AFC-90FF-F9D0D0DCDBD8}"/>
              </a:ext>
            </a:extLst>
          </p:cNvPr>
          <p:cNvGrpSpPr/>
          <p:nvPr/>
        </p:nvGrpSpPr>
        <p:grpSpPr>
          <a:xfrm>
            <a:off x="10239552" y="3848349"/>
            <a:ext cx="1106126" cy="506914"/>
            <a:chOff x="7912029" y="3250776"/>
            <a:chExt cx="1106126" cy="50691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1AD618-F2FA-46D0-B67B-BAB170090847}"/>
                </a:ext>
              </a:extLst>
            </p:cNvPr>
            <p:cNvSpPr/>
            <p:nvPr/>
          </p:nvSpPr>
          <p:spPr>
            <a:xfrm>
              <a:off x="8219339" y="3269497"/>
              <a:ext cx="798816" cy="48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3B8A2E-CA90-4E48-ADDB-C8EFEF93419D}"/>
                </a:ext>
              </a:extLst>
            </p:cNvPr>
            <p:cNvSpPr/>
            <p:nvPr/>
          </p:nvSpPr>
          <p:spPr>
            <a:xfrm>
              <a:off x="7972864" y="3250776"/>
              <a:ext cx="262963" cy="439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439ABB-8528-47D1-AFC3-D66B48149169}"/>
                </a:ext>
              </a:extLst>
            </p:cNvPr>
            <p:cNvSpPr/>
            <p:nvPr/>
          </p:nvSpPr>
          <p:spPr>
            <a:xfrm>
              <a:off x="7912029" y="3437013"/>
              <a:ext cx="262963" cy="11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E26C395-8461-47E8-9636-927DBCD97ADD}"/>
              </a:ext>
            </a:extLst>
          </p:cNvPr>
          <p:cNvSpPr/>
          <p:nvPr/>
        </p:nvSpPr>
        <p:spPr>
          <a:xfrm>
            <a:off x="1144770" y="6002050"/>
            <a:ext cx="3251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err="1">
                <a:latin typeface="Lato" panose="020F0502020204030203" pitchFamily="34" charset="0"/>
              </a:rPr>
              <a:t>Lactiplantibacillus</a:t>
            </a:r>
            <a:r>
              <a:rPr lang="en-US" sz="2000" i="1" dirty="0">
                <a:latin typeface="Lato" panose="020F0502020204030203" pitchFamily="34" charset="0"/>
              </a:rPr>
              <a:t> plantarum</a:t>
            </a:r>
            <a:endParaRPr lang="en-US" sz="2000" dirty="0">
              <a:latin typeface="Lato" panose="020F050202020403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AB5C5D-8A16-4214-B346-27965D6001FC}"/>
              </a:ext>
            </a:extLst>
          </p:cNvPr>
          <p:cNvSpPr/>
          <p:nvPr/>
        </p:nvSpPr>
        <p:spPr>
          <a:xfrm>
            <a:off x="7911005" y="6001692"/>
            <a:ext cx="2592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err="1">
                <a:latin typeface="Lato" panose="020F0502020204030203" pitchFamily="34" charset="0"/>
              </a:rPr>
              <a:t>Levilactobacillus</a:t>
            </a:r>
            <a:r>
              <a:rPr lang="en-US" sz="2000" i="1" dirty="0">
                <a:latin typeface="Lato" panose="020F0502020204030203" pitchFamily="34" charset="0"/>
              </a:rPr>
              <a:t> brevis</a:t>
            </a:r>
            <a:endParaRPr lang="en-US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 animBg="1"/>
      <p:bldP spid="24" grpId="1" animBg="1"/>
      <p:bldP spid="24" grpId="2" animBg="1"/>
      <p:bldP spid="25" grpId="0" animBg="1"/>
      <p:bldP spid="25" grpId="1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1FAD4-B0A0-4BCA-ABD0-0C5676AA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Lactic Acid Fermentation Parameters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384303-134E-4E43-8D78-D40D2DDCC720}"/>
              </a:ext>
            </a:extLst>
          </p:cNvPr>
          <p:cNvSpPr/>
          <p:nvPr/>
        </p:nvSpPr>
        <p:spPr>
          <a:xfrm>
            <a:off x="3243071" y="5780775"/>
            <a:ext cx="2160000" cy="402546"/>
          </a:xfrm>
          <a:prstGeom prst="rect">
            <a:avLst/>
          </a:prstGeom>
          <a:gradFill flip="none" rotWithShape="1">
            <a:gsLst>
              <a:gs pos="0">
                <a:srgbClr val="712C42">
                  <a:shade val="30000"/>
                  <a:satMod val="115000"/>
                </a:srgbClr>
              </a:gs>
              <a:gs pos="60000">
                <a:srgbClr val="712C42">
                  <a:shade val="67500"/>
                  <a:satMod val="115000"/>
                </a:srgbClr>
              </a:gs>
              <a:gs pos="100000">
                <a:srgbClr val="712C42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fr-FR" dirty="0">
                <a:latin typeface="PF Handbook Pro" panose="02000806050000020004" pitchFamily="50" charset="0"/>
              </a:rPr>
              <a:t>Acidification </a:t>
            </a:r>
            <a:r>
              <a:rPr lang="fr-FR" dirty="0" err="1">
                <a:latin typeface="PF Handbook Pro" panose="02000806050000020004" pitchFamily="50" charset="0"/>
              </a:rPr>
              <a:t>Kinetics</a:t>
            </a:r>
            <a:endParaRPr lang="fr-FR" dirty="0">
              <a:latin typeface="PF Handbook Pro" panose="02000806050000020004" pitchFamily="50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E3DEAA-29F9-48CF-9101-11FE03E32838}"/>
              </a:ext>
            </a:extLst>
          </p:cNvPr>
          <p:cNvGrpSpPr/>
          <p:nvPr/>
        </p:nvGrpSpPr>
        <p:grpSpPr>
          <a:xfrm>
            <a:off x="8404495" y="1304503"/>
            <a:ext cx="1556760" cy="1280573"/>
            <a:chOff x="6292829" y="476184"/>
            <a:chExt cx="1556760" cy="128057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E28F64E-376F-4446-B990-7A66CC20FB01}"/>
                </a:ext>
              </a:extLst>
            </p:cNvPr>
            <p:cNvSpPr/>
            <p:nvPr/>
          </p:nvSpPr>
          <p:spPr>
            <a:xfrm>
              <a:off x="6292829" y="685861"/>
              <a:ext cx="866059" cy="867600"/>
            </a:xfrm>
            <a:prstGeom prst="ellipse">
              <a:avLst/>
            </a:prstGeom>
            <a:gradFill>
              <a:gsLst>
                <a:gs pos="86000">
                  <a:srgbClr val="DE7710"/>
                </a:gs>
                <a:gs pos="0">
                  <a:srgbClr val="F7C59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°P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6D24C309-FA52-45C1-81A3-8327C78B0073}"/>
                </a:ext>
              </a:extLst>
            </p:cNvPr>
            <p:cNvSpPr txBox="1">
              <a:spLocks/>
            </p:cNvSpPr>
            <p:nvPr/>
          </p:nvSpPr>
          <p:spPr>
            <a:xfrm>
              <a:off x="7065883" y="476184"/>
              <a:ext cx="46643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8°P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701C6C29-BB73-4BD0-8DBD-EDBD4A381D4C}"/>
                </a:ext>
              </a:extLst>
            </p:cNvPr>
            <p:cNvSpPr txBox="1">
              <a:spLocks/>
            </p:cNvSpPr>
            <p:nvPr/>
          </p:nvSpPr>
          <p:spPr>
            <a:xfrm>
              <a:off x="7072707" y="1378715"/>
              <a:ext cx="609564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16°P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A2E59F29-2E50-4625-88E1-12C0E93DDD78}"/>
                </a:ext>
              </a:extLst>
            </p:cNvPr>
            <p:cNvSpPr txBox="1">
              <a:spLocks/>
            </p:cNvSpPr>
            <p:nvPr/>
          </p:nvSpPr>
          <p:spPr>
            <a:xfrm>
              <a:off x="7269103" y="916751"/>
              <a:ext cx="58048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12°P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FE2AF87-F75A-4AF4-9D48-99ACCEAB711A}"/>
              </a:ext>
            </a:extLst>
          </p:cNvPr>
          <p:cNvGrpSpPr/>
          <p:nvPr/>
        </p:nvGrpSpPr>
        <p:grpSpPr>
          <a:xfrm>
            <a:off x="2028780" y="3515422"/>
            <a:ext cx="2203002" cy="1598612"/>
            <a:chOff x="2028780" y="3515422"/>
            <a:chExt cx="2203002" cy="159861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7BBD258-A359-4FAD-81AD-71E0E5C77575}"/>
                </a:ext>
              </a:extLst>
            </p:cNvPr>
            <p:cNvSpPr/>
            <p:nvPr/>
          </p:nvSpPr>
          <p:spPr>
            <a:xfrm>
              <a:off x="2656706" y="3847283"/>
              <a:ext cx="866059" cy="867600"/>
            </a:xfrm>
            <a:prstGeom prst="ellipse">
              <a:avLst/>
            </a:prstGeom>
            <a:gradFill>
              <a:gsLst>
                <a:gs pos="96000">
                  <a:srgbClr val="FA0000"/>
                </a:gs>
                <a:gs pos="0">
                  <a:srgbClr val="FF757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°C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ACC93A8F-83F0-43AD-AFD5-F67BECB02DA6}"/>
                </a:ext>
              </a:extLst>
            </p:cNvPr>
            <p:cNvSpPr txBox="1">
              <a:spLocks/>
            </p:cNvSpPr>
            <p:nvPr/>
          </p:nvSpPr>
          <p:spPr>
            <a:xfrm>
              <a:off x="2028780" y="409206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40 °C</a:t>
              </a: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AE857950-AA37-42ED-BD20-BC8D793084C0}"/>
                </a:ext>
              </a:extLst>
            </p:cNvPr>
            <p:cNvSpPr txBox="1">
              <a:spLocks/>
            </p:cNvSpPr>
            <p:nvPr/>
          </p:nvSpPr>
          <p:spPr>
            <a:xfrm>
              <a:off x="2753260" y="351542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45°C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9C603C2D-7E89-47A0-B1F7-F7BF299B6496}"/>
                </a:ext>
              </a:extLst>
            </p:cNvPr>
            <p:cNvSpPr txBox="1">
              <a:spLocks/>
            </p:cNvSpPr>
            <p:nvPr/>
          </p:nvSpPr>
          <p:spPr>
            <a:xfrm>
              <a:off x="2753260" y="473599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37 °C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DB2A56A6-AEBC-4CD6-9D48-EFA24166E441}"/>
                </a:ext>
              </a:extLst>
            </p:cNvPr>
            <p:cNvSpPr txBox="1">
              <a:spLocks/>
            </p:cNvSpPr>
            <p:nvPr/>
          </p:nvSpPr>
          <p:spPr>
            <a:xfrm>
              <a:off x="3558832" y="409206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30 °C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9209062-3C3F-4FB0-8DD5-F4B9C2EC8184}"/>
              </a:ext>
            </a:extLst>
          </p:cNvPr>
          <p:cNvGrpSpPr/>
          <p:nvPr/>
        </p:nvGrpSpPr>
        <p:grpSpPr>
          <a:xfrm>
            <a:off x="1603847" y="1355976"/>
            <a:ext cx="1971343" cy="1166356"/>
            <a:chOff x="853066" y="554952"/>
            <a:chExt cx="1971343" cy="1166356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FBAEBEC-0612-4198-926C-48825527F7F1}"/>
                </a:ext>
              </a:extLst>
            </p:cNvPr>
            <p:cNvSpPr/>
            <p:nvPr/>
          </p:nvSpPr>
          <p:spPr>
            <a:xfrm>
              <a:off x="1958350" y="728868"/>
              <a:ext cx="866059" cy="867600"/>
            </a:xfrm>
            <a:prstGeom prst="ellipse">
              <a:avLst/>
            </a:prstGeom>
            <a:gradFill flip="none" rotWithShape="1">
              <a:gsLst>
                <a:gs pos="100000">
                  <a:srgbClr val="AA3F3C"/>
                </a:gs>
                <a:gs pos="0">
                  <a:srgbClr val="CE767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Pitching</a:t>
              </a:r>
              <a:r>
                <a:rPr lang="fr-BE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Rate</a:t>
              </a:r>
              <a:endParaRPr lang="en-GB" sz="12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43C09F6D-AB1A-4D19-83EF-6D7856720A47}"/>
                </a:ext>
              </a:extLst>
            </p:cNvPr>
            <p:cNvSpPr txBox="1">
              <a:spLocks/>
            </p:cNvSpPr>
            <p:nvPr/>
          </p:nvSpPr>
          <p:spPr>
            <a:xfrm>
              <a:off x="911640" y="1343266"/>
              <a:ext cx="1100178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100 </a:t>
              </a:r>
              <a:r>
                <a:rPr lang="en-US" sz="14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F8CBE69A-C2C4-40BD-BE83-499CB741148A}"/>
                </a:ext>
              </a:extLst>
            </p:cNvPr>
            <p:cNvSpPr txBox="1">
              <a:spLocks/>
            </p:cNvSpPr>
            <p:nvPr/>
          </p:nvSpPr>
          <p:spPr>
            <a:xfrm>
              <a:off x="1006041" y="554952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1 </a:t>
              </a:r>
              <a:r>
                <a:rPr lang="en-US" sz="14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22C0CADA-7987-4D20-9930-D5C7121183CF}"/>
                </a:ext>
              </a:extLst>
            </p:cNvPr>
            <p:cNvSpPr txBox="1">
              <a:spLocks/>
            </p:cNvSpPr>
            <p:nvPr/>
          </p:nvSpPr>
          <p:spPr>
            <a:xfrm>
              <a:off x="853066" y="928360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10 g/</a:t>
              </a:r>
              <a:r>
                <a:rPr lang="en-US" sz="1400" b="1" cap="none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pic>
        <p:nvPicPr>
          <p:cNvPr id="22" name="Image 21" descr="Une image contenant animal, corail&#10;&#10;Description générée automatiquement">
            <a:extLst>
              <a:ext uri="{FF2B5EF4-FFF2-40B4-BE49-F238E27FC236}">
                <a16:creationId xmlns:a16="http://schemas.microsoft.com/office/drawing/2014/main" id="{6CF88D08-5E50-4E39-B1D4-13631B347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02" t="14639" r="4180"/>
          <a:stretch/>
        </p:blipFill>
        <p:spPr>
          <a:xfrm>
            <a:off x="5026925" y="1770311"/>
            <a:ext cx="2129971" cy="23416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79A5E0A-3828-4566-9B9E-97B74CDB072D}"/>
              </a:ext>
            </a:extLst>
          </p:cNvPr>
          <p:cNvSpPr txBox="1"/>
          <p:nvPr/>
        </p:nvSpPr>
        <p:spPr>
          <a:xfrm>
            <a:off x="3787506" y="4533828"/>
            <a:ext cx="4608808" cy="6155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0" i="1" spc="200" baseline="0" dirty="0" err="1">
                <a:latin typeface="PF Handbook Pro Light" charset="0"/>
                <a:ea typeface="PF Handbook Pro Light" charset="0"/>
                <a:cs typeface="PF Handbook Pro Light" charset="0"/>
              </a:rPr>
              <a:t>Lactiplantibacillus</a:t>
            </a:r>
            <a:r>
              <a:rPr lang="fr-FR" sz="2000" b="0" i="1" spc="200" baseline="0" dirty="0">
                <a:latin typeface="PF Handbook Pro Light" charset="0"/>
                <a:ea typeface="PF Handbook Pro Light" charset="0"/>
                <a:cs typeface="PF Handbook Pro Light" charset="0"/>
              </a:rPr>
              <a:t> </a:t>
            </a:r>
            <a:r>
              <a:rPr lang="fr-FR" sz="2000" b="0" i="1" spc="200" baseline="0" dirty="0" err="1">
                <a:latin typeface="PF Handbook Pro Light" charset="0"/>
                <a:ea typeface="PF Handbook Pro Light" charset="0"/>
                <a:cs typeface="PF Handbook Pro Light" charset="0"/>
              </a:rPr>
              <a:t>plantarum</a:t>
            </a:r>
            <a:r>
              <a:rPr lang="fr-FR" sz="2000" b="0" i="0" spc="200" baseline="0" dirty="0">
                <a:latin typeface="PF Handbook Pro Light" charset="0"/>
                <a:ea typeface="PF Handbook Pro Light" charset="0"/>
                <a:cs typeface="PF Handbook Pro Light" charset="0"/>
              </a:rPr>
              <a:t> Lp652</a:t>
            </a:r>
          </a:p>
          <a:p>
            <a:pPr algn="ctr"/>
            <a:r>
              <a:rPr lang="fr-FR" sz="2000" i="1" spc="200" dirty="0" err="1">
                <a:latin typeface="PF Handbook Pro Light" charset="0"/>
                <a:ea typeface="PF Handbook Pro Light" charset="0"/>
                <a:cs typeface="PF Handbook Pro Light" charset="0"/>
              </a:rPr>
              <a:t>Levilactobacillus</a:t>
            </a:r>
            <a:r>
              <a:rPr lang="fr-FR" sz="2000" i="1" spc="200" dirty="0">
                <a:latin typeface="PF Handbook Pro Light" charset="0"/>
                <a:ea typeface="PF Handbook Pro Light" charset="0"/>
                <a:cs typeface="PF Handbook Pro Light" charset="0"/>
              </a:rPr>
              <a:t> </a:t>
            </a:r>
            <a:r>
              <a:rPr lang="fr-FR" sz="2000" i="1" spc="200" dirty="0" err="1">
                <a:latin typeface="PF Handbook Pro Light" charset="0"/>
                <a:ea typeface="PF Handbook Pro Light" charset="0"/>
                <a:cs typeface="PF Handbook Pro Light" charset="0"/>
              </a:rPr>
              <a:t>brevis</a:t>
            </a:r>
            <a:r>
              <a:rPr lang="fr-FR" sz="2000" spc="200" dirty="0">
                <a:latin typeface="PF Handbook Pro Light" charset="0"/>
                <a:ea typeface="PF Handbook Pro Light" charset="0"/>
                <a:cs typeface="PF Handbook Pro Light" charset="0"/>
              </a:rPr>
              <a:t> Lb1</a:t>
            </a:r>
            <a:endParaRPr lang="fr-FR" sz="2000" b="0" i="0" spc="200" baseline="0" dirty="0">
              <a:latin typeface="PF Handbook Pro Light" charset="0"/>
              <a:ea typeface="PF Handbook Pro Light" charset="0"/>
              <a:cs typeface="PF Handbook Pro Light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68A207-24A4-4A7C-9CB1-B39988CD1B86}"/>
              </a:ext>
            </a:extLst>
          </p:cNvPr>
          <p:cNvSpPr/>
          <p:nvPr/>
        </p:nvSpPr>
        <p:spPr>
          <a:xfrm>
            <a:off x="6779649" y="5781477"/>
            <a:ext cx="2160000" cy="402546"/>
          </a:xfrm>
          <a:prstGeom prst="rect">
            <a:avLst/>
          </a:prstGeom>
          <a:gradFill flip="none" rotWithShape="1">
            <a:gsLst>
              <a:gs pos="0">
                <a:srgbClr val="712C42">
                  <a:shade val="30000"/>
                  <a:satMod val="115000"/>
                </a:srgbClr>
              </a:gs>
              <a:gs pos="60000">
                <a:srgbClr val="712C42">
                  <a:shade val="67500"/>
                  <a:satMod val="115000"/>
                </a:srgbClr>
              </a:gs>
              <a:gs pos="100000">
                <a:srgbClr val="712C42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fr-FR" dirty="0" err="1">
                <a:latin typeface="PF Handbook Pro" panose="02000806050000020004" pitchFamily="50" charset="0"/>
              </a:rPr>
              <a:t>Organic</a:t>
            </a:r>
            <a:r>
              <a:rPr lang="fr-FR" dirty="0">
                <a:latin typeface="PF Handbook Pro" panose="02000806050000020004" pitchFamily="50" charset="0"/>
              </a:rPr>
              <a:t> </a:t>
            </a:r>
            <a:r>
              <a:rPr lang="fr-FR" dirty="0" err="1">
                <a:latin typeface="PF Handbook Pro" panose="02000806050000020004" pitchFamily="50" charset="0"/>
              </a:rPr>
              <a:t>Acids</a:t>
            </a:r>
            <a:endParaRPr lang="fr-FR" dirty="0">
              <a:latin typeface="PF Handbook Pro" panose="02000806050000020004" pitchFamily="50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6719D1A-147B-4A06-BF27-92F77FBDDB01}"/>
              </a:ext>
            </a:extLst>
          </p:cNvPr>
          <p:cNvGrpSpPr/>
          <p:nvPr/>
        </p:nvGrpSpPr>
        <p:grpSpPr>
          <a:xfrm>
            <a:off x="8404495" y="3716005"/>
            <a:ext cx="2455635" cy="971100"/>
            <a:chOff x="6292829" y="3399123"/>
            <a:chExt cx="2455635" cy="9711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162CE9C-110C-4433-A0B3-51ED7C1CE3ED}"/>
                </a:ext>
              </a:extLst>
            </p:cNvPr>
            <p:cNvSpPr/>
            <p:nvPr/>
          </p:nvSpPr>
          <p:spPr>
            <a:xfrm>
              <a:off x="6292829" y="3487394"/>
              <a:ext cx="866059" cy="867600"/>
            </a:xfrm>
            <a:prstGeom prst="ellipse">
              <a:avLst/>
            </a:prstGeom>
            <a:gradFill>
              <a:gsLst>
                <a:gs pos="87000">
                  <a:srgbClr val="276A9D"/>
                </a:gs>
                <a:gs pos="0">
                  <a:srgbClr val="65A7D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O</a:t>
              </a:r>
              <a:r>
                <a:rPr lang="fr-BE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en-GB" sz="2800" b="1" baseline="-25000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F2BFB7F0-1D98-4CE5-AB8C-B9368F43D427}"/>
                </a:ext>
              </a:extLst>
            </p:cNvPr>
            <p:cNvSpPr txBox="1">
              <a:spLocks/>
            </p:cNvSpPr>
            <p:nvPr/>
          </p:nvSpPr>
          <p:spPr>
            <a:xfrm>
              <a:off x="7207528" y="3978601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Aerobic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FD74B160-F4AC-4EAC-8346-420C7876DB52}"/>
                </a:ext>
              </a:extLst>
            </p:cNvPr>
            <p:cNvSpPr txBox="1">
              <a:spLocks/>
            </p:cNvSpPr>
            <p:nvPr/>
          </p:nvSpPr>
          <p:spPr>
            <a:xfrm>
              <a:off x="7167069" y="3399123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</a:rPr>
                <a:t>Anaerobic</a:t>
              </a:r>
            </a:p>
          </p:txBody>
        </p: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DA4B2654-C80A-4111-BB22-D581481E6A42}"/>
              </a:ext>
            </a:extLst>
          </p:cNvPr>
          <p:cNvSpPr/>
          <p:nvPr/>
        </p:nvSpPr>
        <p:spPr>
          <a:xfrm>
            <a:off x="5321193" y="5627766"/>
            <a:ext cx="1549614" cy="7051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PF Handbook Pro" panose="02000806050000020004" pitchFamily="50" charset="0"/>
              </a:rPr>
              <a:t>Analysis</a:t>
            </a:r>
            <a:endParaRPr lang="fr-FR" dirty="0">
              <a:latin typeface="PF Handbook Pro" panose="02000806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F3AD8-213D-400D-9B59-CE2C6EFE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2.1. </a:t>
            </a:r>
            <a:r>
              <a:rPr lang="fr-FR" dirty="0" err="1"/>
              <a:t>Pitching</a:t>
            </a:r>
            <a:r>
              <a:rPr lang="fr-FR" dirty="0"/>
              <a:t> Rate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05BF-57EC-49B7-8710-D0BAAC0ED128}"/>
              </a:ext>
            </a:extLst>
          </p:cNvPr>
          <p:cNvSpPr/>
          <p:nvPr/>
        </p:nvSpPr>
        <p:spPr>
          <a:xfrm>
            <a:off x="3053593" y="5780775"/>
            <a:ext cx="2349478" cy="390813"/>
          </a:xfrm>
          <a:prstGeom prst="rect">
            <a:avLst/>
          </a:prstGeom>
          <a:gradFill flip="none" rotWithShape="1">
            <a:gsLst>
              <a:gs pos="0">
                <a:srgbClr val="712C42">
                  <a:shade val="30000"/>
                  <a:satMod val="115000"/>
                </a:srgbClr>
              </a:gs>
              <a:gs pos="60000">
                <a:srgbClr val="712C42">
                  <a:shade val="67500"/>
                  <a:satMod val="115000"/>
                </a:srgbClr>
              </a:gs>
              <a:gs pos="100000">
                <a:srgbClr val="712C42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Acidification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Kinetics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456033D-7E49-492F-B74B-027A6BA40DF8}"/>
              </a:ext>
            </a:extLst>
          </p:cNvPr>
          <p:cNvGrpSpPr/>
          <p:nvPr/>
        </p:nvGrpSpPr>
        <p:grpSpPr>
          <a:xfrm>
            <a:off x="8404495" y="1304503"/>
            <a:ext cx="1556760" cy="1280573"/>
            <a:chOff x="6292829" y="476184"/>
            <a:chExt cx="1556760" cy="1280573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A91F33D-D4CA-48CB-9005-1FB60BEEE916}"/>
                </a:ext>
              </a:extLst>
            </p:cNvPr>
            <p:cNvSpPr/>
            <p:nvPr/>
          </p:nvSpPr>
          <p:spPr>
            <a:xfrm>
              <a:off x="6292829" y="685861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°P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7C2E83D4-BF92-486D-AEE0-AF060E3284D4}"/>
                </a:ext>
              </a:extLst>
            </p:cNvPr>
            <p:cNvSpPr txBox="1">
              <a:spLocks/>
            </p:cNvSpPr>
            <p:nvPr/>
          </p:nvSpPr>
          <p:spPr>
            <a:xfrm>
              <a:off x="7065883" y="476184"/>
              <a:ext cx="46643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8°P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84DB013A-E1B1-466B-AB46-F2D6F0AA488A}"/>
                </a:ext>
              </a:extLst>
            </p:cNvPr>
            <p:cNvSpPr txBox="1">
              <a:spLocks/>
            </p:cNvSpPr>
            <p:nvPr/>
          </p:nvSpPr>
          <p:spPr>
            <a:xfrm>
              <a:off x="7072707" y="1378715"/>
              <a:ext cx="609564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16°P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267A0917-413B-478F-A0A0-23F2976929A6}"/>
                </a:ext>
              </a:extLst>
            </p:cNvPr>
            <p:cNvSpPr txBox="1">
              <a:spLocks/>
            </p:cNvSpPr>
            <p:nvPr/>
          </p:nvSpPr>
          <p:spPr>
            <a:xfrm>
              <a:off x="7269103" y="916751"/>
              <a:ext cx="580486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12°P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5A1B78C-DD15-4D41-9C18-D7FD21B44C18}"/>
              </a:ext>
            </a:extLst>
          </p:cNvPr>
          <p:cNvGrpSpPr/>
          <p:nvPr/>
        </p:nvGrpSpPr>
        <p:grpSpPr>
          <a:xfrm>
            <a:off x="2028780" y="3515422"/>
            <a:ext cx="2203002" cy="1598612"/>
            <a:chOff x="2028780" y="3515422"/>
            <a:chExt cx="2203002" cy="1598612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29C30CA-71A6-466D-822F-BB3F9DD3DA52}"/>
                </a:ext>
              </a:extLst>
            </p:cNvPr>
            <p:cNvSpPr/>
            <p:nvPr/>
          </p:nvSpPr>
          <p:spPr>
            <a:xfrm>
              <a:off x="2656706" y="3847283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°C</a:t>
              </a:r>
              <a:endParaRPr lang="en-GB" sz="28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8E370BBB-FD17-474E-850F-C5E0C849DD2E}"/>
                </a:ext>
              </a:extLst>
            </p:cNvPr>
            <p:cNvSpPr txBox="1">
              <a:spLocks/>
            </p:cNvSpPr>
            <p:nvPr/>
          </p:nvSpPr>
          <p:spPr>
            <a:xfrm>
              <a:off x="2028780" y="4078173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40 °C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3F0D36C1-9B83-4DA4-943C-5C6F1233D766}"/>
                </a:ext>
              </a:extLst>
            </p:cNvPr>
            <p:cNvSpPr txBox="1">
              <a:spLocks/>
            </p:cNvSpPr>
            <p:nvPr/>
          </p:nvSpPr>
          <p:spPr>
            <a:xfrm>
              <a:off x="2784953" y="351542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45°C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08F35F36-3D82-4653-90E0-0509F7345DAF}"/>
                </a:ext>
              </a:extLst>
            </p:cNvPr>
            <p:cNvSpPr txBox="1">
              <a:spLocks/>
            </p:cNvSpPr>
            <p:nvPr/>
          </p:nvSpPr>
          <p:spPr>
            <a:xfrm>
              <a:off x="2784953" y="4735992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37 °C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5AECCA91-CFA6-44EF-AA1E-372241A2AF10}"/>
                </a:ext>
              </a:extLst>
            </p:cNvPr>
            <p:cNvSpPr txBox="1">
              <a:spLocks/>
            </p:cNvSpPr>
            <p:nvPr/>
          </p:nvSpPr>
          <p:spPr>
            <a:xfrm>
              <a:off x="3558832" y="4078173"/>
              <a:ext cx="672950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30 °C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9BF3FA5-EA61-4BEC-89F1-D54A09E4EC9B}"/>
              </a:ext>
            </a:extLst>
          </p:cNvPr>
          <p:cNvGrpSpPr/>
          <p:nvPr/>
        </p:nvGrpSpPr>
        <p:grpSpPr>
          <a:xfrm>
            <a:off x="1603847" y="1355976"/>
            <a:ext cx="1971343" cy="1166356"/>
            <a:chOff x="853066" y="554952"/>
            <a:chExt cx="1971343" cy="1166356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CF8ACC16-CD16-4C36-80D7-2AADEFCB9861}"/>
                </a:ext>
              </a:extLst>
            </p:cNvPr>
            <p:cNvSpPr/>
            <p:nvPr/>
          </p:nvSpPr>
          <p:spPr>
            <a:xfrm>
              <a:off x="1958350" y="728868"/>
              <a:ext cx="866059" cy="867600"/>
            </a:xfrm>
            <a:prstGeom prst="ellipse">
              <a:avLst/>
            </a:prstGeom>
            <a:gradFill flip="none" rotWithShape="1">
              <a:gsLst>
                <a:gs pos="100000">
                  <a:srgbClr val="AA3F3C"/>
                </a:gs>
                <a:gs pos="0">
                  <a:srgbClr val="CE767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Pitching</a:t>
              </a:r>
              <a:r>
                <a:rPr lang="fr-BE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Rate</a:t>
              </a:r>
              <a:endParaRPr lang="en-GB" sz="1200" b="1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1E08ED96-C950-4B9B-9853-B08716619535}"/>
                </a:ext>
              </a:extLst>
            </p:cNvPr>
            <p:cNvSpPr txBox="1">
              <a:spLocks/>
            </p:cNvSpPr>
            <p:nvPr/>
          </p:nvSpPr>
          <p:spPr>
            <a:xfrm>
              <a:off x="911640" y="1343266"/>
              <a:ext cx="1100178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100 </a:t>
              </a:r>
              <a:r>
                <a:rPr lang="en-US" sz="14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7D72AE9D-988F-44E2-B3A6-E7A752EB1E46}"/>
                </a:ext>
              </a:extLst>
            </p:cNvPr>
            <p:cNvSpPr txBox="1">
              <a:spLocks/>
            </p:cNvSpPr>
            <p:nvPr/>
          </p:nvSpPr>
          <p:spPr>
            <a:xfrm>
              <a:off x="1006041" y="554952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 </a:t>
              </a:r>
              <a:r>
                <a:rPr lang="en-US" sz="14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5642F327-58EB-4A12-933A-9CDB35DE66F3}"/>
                </a:ext>
              </a:extLst>
            </p:cNvPr>
            <p:cNvSpPr txBox="1">
              <a:spLocks/>
            </p:cNvSpPr>
            <p:nvPr/>
          </p:nvSpPr>
          <p:spPr>
            <a:xfrm>
              <a:off x="853066" y="928360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 g/</a:t>
              </a:r>
              <a:r>
                <a:rPr lang="en-US" sz="1400" b="1" cap="none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FBF7FD9-6F2D-4E2B-8E74-B391D6204E81}"/>
              </a:ext>
            </a:extLst>
          </p:cNvPr>
          <p:cNvSpPr/>
          <p:nvPr/>
        </p:nvSpPr>
        <p:spPr>
          <a:xfrm>
            <a:off x="6779649" y="5781477"/>
            <a:ext cx="2160000" cy="402546"/>
          </a:xfrm>
          <a:prstGeom prst="rect">
            <a:avLst/>
          </a:prstGeom>
          <a:gradFill flip="none" rotWithShape="1">
            <a:gsLst>
              <a:gs pos="0">
                <a:srgbClr val="712C42">
                  <a:shade val="30000"/>
                  <a:satMod val="115000"/>
                </a:srgbClr>
              </a:gs>
              <a:gs pos="60000">
                <a:srgbClr val="712C42">
                  <a:shade val="67500"/>
                  <a:satMod val="115000"/>
                </a:srgbClr>
              </a:gs>
              <a:gs pos="100000">
                <a:srgbClr val="712C42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Organic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D261D32-43C5-4C2A-A686-93C61F8EC66D}"/>
              </a:ext>
            </a:extLst>
          </p:cNvPr>
          <p:cNvGrpSpPr/>
          <p:nvPr/>
        </p:nvGrpSpPr>
        <p:grpSpPr>
          <a:xfrm>
            <a:off x="8404495" y="3716005"/>
            <a:ext cx="2455635" cy="971100"/>
            <a:chOff x="6292829" y="3399123"/>
            <a:chExt cx="2455635" cy="9711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DE50380-7D62-4675-BA77-33F85E4869D2}"/>
                </a:ext>
              </a:extLst>
            </p:cNvPr>
            <p:cNvSpPr/>
            <p:nvPr/>
          </p:nvSpPr>
          <p:spPr>
            <a:xfrm>
              <a:off x="6292829" y="3487394"/>
              <a:ext cx="866059" cy="8676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r>
                <a:rPr lang="fr-BE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  <a:endParaRPr lang="en-GB" sz="2800" b="1" baseline="-25000" dirty="0"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8BFDE692-FD13-4968-8735-E7676DAF4FDA}"/>
                </a:ext>
              </a:extLst>
            </p:cNvPr>
            <p:cNvSpPr txBox="1">
              <a:spLocks/>
            </p:cNvSpPr>
            <p:nvPr/>
          </p:nvSpPr>
          <p:spPr>
            <a:xfrm>
              <a:off x="7207528" y="3978601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Aerobic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7E8EB85D-DCC4-4576-8A9E-58460AE675FA}"/>
                </a:ext>
              </a:extLst>
            </p:cNvPr>
            <p:cNvSpPr txBox="1">
              <a:spLocks/>
            </p:cNvSpPr>
            <p:nvPr/>
          </p:nvSpPr>
          <p:spPr>
            <a:xfrm>
              <a:off x="7167069" y="3399123"/>
              <a:ext cx="1540936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cap="none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Anaerobic</a:t>
              </a:r>
            </a:p>
          </p:txBody>
        </p:sp>
      </p:grpSp>
      <p:sp>
        <p:nvSpPr>
          <p:cNvPr id="30" name="Ellipse 29">
            <a:extLst>
              <a:ext uri="{FF2B5EF4-FFF2-40B4-BE49-F238E27FC236}">
                <a16:creationId xmlns:a16="http://schemas.microsoft.com/office/drawing/2014/main" id="{F0384722-0B81-4190-B3B0-34D367141AB0}"/>
              </a:ext>
            </a:extLst>
          </p:cNvPr>
          <p:cNvSpPr/>
          <p:nvPr/>
        </p:nvSpPr>
        <p:spPr>
          <a:xfrm>
            <a:off x="5321193" y="5627766"/>
            <a:ext cx="1549614" cy="7051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Analysis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1" name="Image 30" descr="Une image contenant animal, corail&#10;&#10;Description générée automatiquement">
            <a:extLst>
              <a:ext uri="{FF2B5EF4-FFF2-40B4-BE49-F238E27FC236}">
                <a16:creationId xmlns:a16="http://schemas.microsoft.com/office/drawing/2014/main" id="{71730F71-CA57-49EF-96D5-87E5D88CB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02" t="14639" r="4180"/>
          <a:stretch/>
        </p:blipFill>
        <p:spPr>
          <a:xfrm>
            <a:off x="5026925" y="1770311"/>
            <a:ext cx="2129971" cy="23416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C7EEA255-FA39-44B9-9D3B-CB29FA4F41AA}"/>
              </a:ext>
            </a:extLst>
          </p:cNvPr>
          <p:cNvSpPr txBox="1"/>
          <p:nvPr/>
        </p:nvSpPr>
        <p:spPr>
          <a:xfrm>
            <a:off x="3735032" y="4533828"/>
            <a:ext cx="4721936" cy="6155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000" b="0" i="1" spc="200" baseline="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Lactiplantibacillus</a:t>
            </a:r>
            <a:r>
              <a:rPr lang="fr-FR" sz="2000" b="0" i="1" spc="2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000" b="0" i="1" spc="200" baseline="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plantarum</a:t>
            </a:r>
            <a:r>
              <a:rPr lang="fr-FR" sz="2000" b="0" i="0" spc="2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Lp652</a:t>
            </a:r>
          </a:p>
          <a:p>
            <a:pPr algn="ctr"/>
            <a:r>
              <a:rPr lang="fr-FR" sz="2000" i="1" spc="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Levilactobacillus</a:t>
            </a:r>
            <a:r>
              <a:rPr lang="fr-FR" sz="2000" i="1" spc="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000" i="1" spc="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brevis</a:t>
            </a:r>
            <a:r>
              <a:rPr lang="fr-FR" sz="2000" spc="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Lb1</a:t>
            </a:r>
            <a:endParaRPr lang="fr-FR" sz="2000" b="0" i="0" spc="200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6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2EF06-2F59-47F1-8E4B-308EA591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2.1. </a:t>
            </a:r>
            <a:r>
              <a:rPr lang="fr-FR" dirty="0" err="1"/>
              <a:t>Pitching</a:t>
            </a:r>
            <a:r>
              <a:rPr lang="fr-FR" dirty="0"/>
              <a:t> Rate - Acidification </a:t>
            </a:r>
            <a:r>
              <a:rPr lang="fr-FR" dirty="0" err="1"/>
              <a:t>Kinetics</a:t>
            </a:r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19604F-09E7-487D-98BE-C1174EFE3742}"/>
              </a:ext>
            </a:extLst>
          </p:cNvPr>
          <p:cNvSpPr/>
          <p:nvPr/>
        </p:nvSpPr>
        <p:spPr>
          <a:xfrm>
            <a:off x="7900282" y="1226264"/>
            <a:ext cx="417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12°P (non-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hopped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– 30°C –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Anaerobic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94E1B0-D6CE-45B3-97FB-A3D9894E2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2" y="1869427"/>
            <a:ext cx="5180898" cy="3821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17191C-85FC-460D-9480-10BB029E4511}"/>
              </a:ext>
            </a:extLst>
          </p:cNvPr>
          <p:cNvSpPr/>
          <p:nvPr/>
        </p:nvSpPr>
        <p:spPr>
          <a:xfrm>
            <a:off x="347338" y="1275710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FDCD8E-295D-450E-BA97-5D758BD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42" y="1878517"/>
            <a:ext cx="5223407" cy="3858881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30E33D4-1622-4EA3-A649-07101B60617B}"/>
              </a:ext>
            </a:extLst>
          </p:cNvPr>
          <p:cNvCxnSpPr>
            <a:cxnSpLocks/>
          </p:cNvCxnSpPr>
          <p:nvPr/>
        </p:nvCxnSpPr>
        <p:spPr>
          <a:xfrm>
            <a:off x="4506259" y="4520255"/>
            <a:ext cx="632490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2681C16-8901-4E21-A52A-75471C2B03F5}"/>
              </a:ext>
            </a:extLst>
          </p:cNvPr>
          <p:cNvCxnSpPr>
            <a:cxnSpLocks/>
          </p:cNvCxnSpPr>
          <p:nvPr/>
        </p:nvCxnSpPr>
        <p:spPr>
          <a:xfrm>
            <a:off x="6096000" y="1482171"/>
            <a:ext cx="0" cy="42552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6399D2-7E6E-43F9-994B-91F5D6EEAC7E}"/>
              </a:ext>
            </a:extLst>
          </p:cNvPr>
          <p:cNvSpPr/>
          <p:nvPr/>
        </p:nvSpPr>
        <p:spPr>
          <a:xfrm>
            <a:off x="6260480" y="1251806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C896FD9-FAB8-44F9-ADA0-E38A4B1DD914}"/>
              </a:ext>
            </a:extLst>
          </p:cNvPr>
          <p:cNvSpPr txBox="1">
            <a:spLocks/>
          </p:cNvSpPr>
          <p:nvPr/>
        </p:nvSpPr>
        <p:spPr>
          <a:xfrm>
            <a:off x="951187" y="5871899"/>
            <a:ext cx="10289627" cy="60952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Final pH are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lower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Lp652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Lb1 at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equivalent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pitching</a:t>
            </a: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rate.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AC1C160-2873-4EBD-9D7D-166E9DC7133D}"/>
              </a:ext>
            </a:extLst>
          </p:cNvPr>
          <p:cNvGrpSpPr/>
          <p:nvPr/>
        </p:nvGrpSpPr>
        <p:grpSpPr>
          <a:xfrm>
            <a:off x="0" y="0"/>
            <a:ext cx="1971343" cy="1166356"/>
            <a:chOff x="853066" y="554952"/>
            <a:chExt cx="1971343" cy="1166356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7C1B6DF-4B3F-4B20-ACCB-1582FC3C1968}"/>
                </a:ext>
              </a:extLst>
            </p:cNvPr>
            <p:cNvSpPr/>
            <p:nvPr/>
          </p:nvSpPr>
          <p:spPr>
            <a:xfrm>
              <a:off x="1958350" y="728868"/>
              <a:ext cx="866059" cy="867600"/>
            </a:xfrm>
            <a:prstGeom prst="ellipse">
              <a:avLst/>
            </a:prstGeom>
            <a:gradFill flip="none" rotWithShape="1">
              <a:gsLst>
                <a:gs pos="100000">
                  <a:srgbClr val="AA3F3C"/>
                </a:gs>
                <a:gs pos="0">
                  <a:srgbClr val="CE767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13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Pitching</a:t>
              </a:r>
              <a:r>
                <a:rPr lang="fr-BE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Rate</a:t>
              </a:r>
              <a:endParaRPr lang="en-GB" sz="1300" b="1" dirty="0">
                <a:solidFill>
                  <a:schemeClr val="bg1"/>
                </a:solidFill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0D20F714-B3A9-4DCD-8356-3BD3E03A4C85}"/>
                </a:ext>
              </a:extLst>
            </p:cNvPr>
            <p:cNvSpPr txBox="1">
              <a:spLocks/>
            </p:cNvSpPr>
            <p:nvPr/>
          </p:nvSpPr>
          <p:spPr>
            <a:xfrm>
              <a:off x="911640" y="1343266"/>
              <a:ext cx="1100178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100 </a:t>
              </a:r>
              <a:r>
                <a:rPr lang="en-US" sz="1400" b="1" cap="non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1D10511F-B058-4827-A7A0-E43F87FC47A2}"/>
                </a:ext>
              </a:extLst>
            </p:cNvPr>
            <p:cNvSpPr txBox="1">
              <a:spLocks/>
            </p:cNvSpPr>
            <p:nvPr/>
          </p:nvSpPr>
          <p:spPr>
            <a:xfrm>
              <a:off x="1006041" y="554952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 </a:t>
              </a:r>
              <a:r>
                <a:rPr lang="en-US" sz="1400" b="1" cap="non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DFC0C396-CC99-4A1C-8F78-E0F67AB9751C}"/>
                </a:ext>
              </a:extLst>
            </p:cNvPr>
            <p:cNvSpPr txBox="1">
              <a:spLocks/>
            </p:cNvSpPr>
            <p:nvPr/>
          </p:nvSpPr>
          <p:spPr>
            <a:xfrm>
              <a:off x="853066" y="928360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cap="non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 g/</a:t>
              </a:r>
              <a:r>
                <a:rPr lang="en-US" sz="1400" b="1" cap="none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889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2EF06-2F59-47F1-8E4B-308EA591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2.1. </a:t>
            </a:r>
            <a:r>
              <a:rPr lang="fr-FR" dirty="0" err="1"/>
              <a:t>Pitching</a:t>
            </a:r>
            <a:r>
              <a:rPr lang="fr-FR" dirty="0"/>
              <a:t> Rate -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Acids</a:t>
            </a:r>
            <a:endParaRPr lang="en-GB" dirty="0">
              <a:latin typeface="Lato" panose="020F0502020204030203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AC1C160-2873-4EBD-9D7D-166E9DC7133D}"/>
              </a:ext>
            </a:extLst>
          </p:cNvPr>
          <p:cNvGrpSpPr/>
          <p:nvPr/>
        </p:nvGrpSpPr>
        <p:grpSpPr>
          <a:xfrm>
            <a:off x="0" y="0"/>
            <a:ext cx="1971343" cy="1166356"/>
            <a:chOff x="853066" y="554952"/>
            <a:chExt cx="1971343" cy="1166356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7C1B6DF-4B3F-4B20-ACCB-1582FC3C1968}"/>
                </a:ext>
              </a:extLst>
            </p:cNvPr>
            <p:cNvSpPr/>
            <p:nvPr/>
          </p:nvSpPr>
          <p:spPr>
            <a:xfrm>
              <a:off x="1958350" y="728868"/>
              <a:ext cx="866059" cy="867600"/>
            </a:xfrm>
            <a:prstGeom prst="ellipse">
              <a:avLst/>
            </a:prstGeom>
            <a:gradFill flip="none" rotWithShape="1">
              <a:gsLst>
                <a:gs pos="100000">
                  <a:srgbClr val="AA3F3C"/>
                </a:gs>
                <a:gs pos="0">
                  <a:srgbClr val="CE767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BE" sz="13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Pitching</a:t>
              </a:r>
              <a:r>
                <a:rPr lang="fr-BE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Rate</a:t>
              </a:r>
              <a:endParaRPr lang="en-GB" sz="1300" b="1" dirty="0">
                <a:solidFill>
                  <a:schemeClr val="bg1"/>
                </a:solidFill>
                <a:effectLst>
                  <a:outerShdw blurRad="38100" dist="12700" dir="54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0D20F714-B3A9-4DCD-8356-3BD3E03A4C85}"/>
                </a:ext>
              </a:extLst>
            </p:cNvPr>
            <p:cNvSpPr txBox="1">
              <a:spLocks/>
            </p:cNvSpPr>
            <p:nvPr/>
          </p:nvSpPr>
          <p:spPr>
            <a:xfrm>
              <a:off x="911640" y="1343266"/>
              <a:ext cx="1100178" cy="3780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100 </a:t>
              </a:r>
              <a:r>
                <a:rPr lang="en-US" sz="1400" b="1" cap="non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1D10511F-B058-4827-A7A0-E43F87FC47A2}"/>
                </a:ext>
              </a:extLst>
            </p:cNvPr>
            <p:cNvSpPr txBox="1">
              <a:spLocks/>
            </p:cNvSpPr>
            <p:nvPr/>
          </p:nvSpPr>
          <p:spPr>
            <a:xfrm>
              <a:off x="1006041" y="554952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 </a:t>
              </a:r>
              <a:r>
                <a:rPr lang="en-US" sz="1400" b="1" cap="non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g/</a:t>
              </a:r>
              <a:r>
                <a:rPr lang="en-US" sz="1400" b="1" cap="none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DFC0C396-CC99-4A1C-8F78-E0F67AB9751C}"/>
                </a:ext>
              </a:extLst>
            </p:cNvPr>
            <p:cNvSpPr txBox="1">
              <a:spLocks/>
            </p:cNvSpPr>
            <p:nvPr/>
          </p:nvSpPr>
          <p:spPr>
            <a:xfrm>
              <a:off x="853066" y="928360"/>
              <a:ext cx="991434" cy="3916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800" b="0" i="0" kern="1200" cap="all" spc="300" baseline="0">
                  <a:solidFill>
                    <a:srgbClr val="B55654"/>
                  </a:solidFill>
                  <a:latin typeface="PF Handbook Pro Medium" charset="0"/>
                  <a:ea typeface="PF Handbook Pro Medium" charset="0"/>
                  <a:cs typeface="PF Handbook Pro Medium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cap="non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 g/</a:t>
              </a:r>
              <a:r>
                <a:rPr lang="en-US" sz="1400" b="1" cap="none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hL</a:t>
              </a:r>
              <a:endParaRPr lang="en-US" sz="1400" b="1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0C4A0E3-5C05-46FA-8A8E-FBF298085CF8}"/>
              </a:ext>
            </a:extLst>
          </p:cNvPr>
          <p:cNvSpPr/>
          <p:nvPr/>
        </p:nvSpPr>
        <p:spPr>
          <a:xfrm>
            <a:off x="347338" y="1275710"/>
            <a:ext cx="105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CDCCBA6-3F26-42A1-9A9A-D2459C7EC189}"/>
              </a:ext>
            </a:extLst>
          </p:cNvPr>
          <p:cNvCxnSpPr>
            <a:cxnSpLocks/>
          </p:cNvCxnSpPr>
          <p:nvPr/>
        </p:nvCxnSpPr>
        <p:spPr>
          <a:xfrm>
            <a:off x="6096000" y="1482171"/>
            <a:ext cx="0" cy="42552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30B3C3F-EF55-45F9-BBFF-3C43FEE5101B}"/>
              </a:ext>
            </a:extLst>
          </p:cNvPr>
          <p:cNvSpPr/>
          <p:nvPr/>
        </p:nvSpPr>
        <p:spPr>
          <a:xfrm>
            <a:off x="6260480" y="1251806"/>
            <a:ext cx="694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248EB69-A1AC-4B28-8DC1-143DD726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4" y="2000514"/>
            <a:ext cx="5674432" cy="342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69278FF-F05E-419B-8A09-26AE95D6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480" y="2000514"/>
            <a:ext cx="5669863" cy="3420000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5F686D5-7496-4C45-9F19-99B85CEA4B62}"/>
              </a:ext>
            </a:extLst>
          </p:cNvPr>
          <p:cNvSpPr txBox="1">
            <a:spLocks/>
          </p:cNvSpPr>
          <p:nvPr/>
        </p:nvSpPr>
        <p:spPr>
          <a:xfrm>
            <a:off x="2281806" y="5951552"/>
            <a:ext cx="7223497" cy="75198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spc="200" baseline="0">
                <a:solidFill>
                  <a:srgbClr val="333333"/>
                </a:solidFill>
                <a:latin typeface="PF Handbook Pro Thin" charset="0"/>
                <a:ea typeface="PF Handbook Pro Thin" charset="0"/>
                <a:cs typeface="PF Handbook Pro Thin" charset="0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Lp652 </a:t>
            </a:r>
            <a:r>
              <a:rPr lang="fr-FR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produces</a:t>
            </a:r>
            <a:r>
              <a:rPr lang="fr-FR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more </a:t>
            </a:r>
            <a:r>
              <a:rPr lang="fr-FR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lactic</a:t>
            </a:r>
            <a:r>
              <a:rPr lang="fr-FR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</a:t>
            </a:r>
            <a:r>
              <a:rPr lang="fr-FR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</a:t>
            </a:r>
            <a:r>
              <a:rPr lang="fr-FR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Lb1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Lb1 </a:t>
            </a:r>
            <a:r>
              <a:rPr lang="fr-FR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produces</a:t>
            </a:r>
            <a:r>
              <a:rPr lang="fr-FR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also</a:t>
            </a:r>
            <a:r>
              <a:rPr lang="fr-FR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acetic</a:t>
            </a:r>
            <a:r>
              <a:rPr lang="fr-FR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acid</a:t>
            </a:r>
            <a:endParaRPr lang="fr-FR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3A8F4E-97CB-4FA5-8252-A1FF775858C4}"/>
              </a:ext>
            </a:extLst>
          </p:cNvPr>
          <p:cNvSpPr/>
          <p:nvPr/>
        </p:nvSpPr>
        <p:spPr>
          <a:xfrm>
            <a:off x="7900282" y="1226264"/>
            <a:ext cx="4171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12°P (non-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hopped</a:t>
            </a: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– 30°C – </a:t>
            </a:r>
            <a:r>
              <a:rPr lang="fr-FR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Anaerobic</a:t>
            </a:r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 animBg="1"/>
    </p:bldLst>
  </p:timing>
</p:sld>
</file>

<file path=ppt/theme/theme1.xml><?xml version="1.0" encoding="utf-8"?>
<a:theme xmlns:a="http://schemas.openxmlformats.org/drawingml/2006/main" name="1 - Cover page">
  <a:themeElements>
    <a:clrScheme name="Couleurs Lesaffre">
      <a:dk1>
        <a:sysClr val="windowText" lastClr="000000"/>
      </a:dk1>
      <a:lt1>
        <a:sysClr val="window" lastClr="FFFFFF"/>
      </a:lt1>
      <a:dk2>
        <a:srgbClr val="0A3B93"/>
      </a:dk2>
      <a:lt2>
        <a:srgbClr val="FFFFFF"/>
      </a:lt2>
      <a:accent1>
        <a:srgbClr val="000000"/>
      </a:accent1>
      <a:accent2>
        <a:srgbClr val="F08A00"/>
      </a:accent2>
      <a:accent3>
        <a:srgbClr val="88BA14"/>
      </a:accent3>
      <a:accent4>
        <a:srgbClr val="791D41"/>
      </a:accent4>
      <a:accent5>
        <a:srgbClr val="5D6CB3"/>
      </a:accent5>
      <a:accent6>
        <a:srgbClr val="8A7B60"/>
      </a:accent6>
      <a:hlink>
        <a:srgbClr val="4D4D4C"/>
      </a:hlink>
      <a:folHlink>
        <a:srgbClr val="4D4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1200" 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presentation-Lesaffre.pptx" id="{E087B400-F504-4804-BC61-FE7EA716036C}" vid="{AD00A4F4-650B-49C6-8D1B-27C8E04B0F41}"/>
    </a:ext>
  </a:extLst>
</a:theme>
</file>

<file path=ppt/theme/theme2.xml><?xml version="1.0" encoding="utf-8"?>
<a:theme xmlns:a="http://schemas.openxmlformats.org/drawingml/2006/main" name="2 - Table of conten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1200" 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presentation-Lesaffre.pptx" id="{E087B400-F504-4804-BC61-FE7EA716036C}" vid="{AD00A4F4-650B-49C6-8D1B-27C8E04B0F41}"/>
    </a:ext>
  </a:extLst>
</a:theme>
</file>

<file path=ppt/theme/theme3.xml><?xml version="1.0" encoding="utf-8"?>
<a:theme xmlns:a="http://schemas.openxmlformats.org/drawingml/2006/main" name="3 - Section title">
  <a:themeElements>
    <a:clrScheme name="Couleurs Lesaffre">
      <a:dk1>
        <a:sysClr val="windowText" lastClr="000000"/>
      </a:dk1>
      <a:lt1>
        <a:sysClr val="window" lastClr="FFFFFF"/>
      </a:lt1>
      <a:dk2>
        <a:srgbClr val="0A3B93"/>
      </a:dk2>
      <a:lt2>
        <a:srgbClr val="FFFFFF"/>
      </a:lt2>
      <a:accent1>
        <a:srgbClr val="000000"/>
      </a:accent1>
      <a:accent2>
        <a:srgbClr val="F08A00"/>
      </a:accent2>
      <a:accent3>
        <a:srgbClr val="88BA14"/>
      </a:accent3>
      <a:accent4>
        <a:srgbClr val="791D41"/>
      </a:accent4>
      <a:accent5>
        <a:srgbClr val="5D6CB3"/>
      </a:accent5>
      <a:accent6>
        <a:srgbClr val="8A7B60"/>
      </a:accent6>
      <a:hlink>
        <a:srgbClr val="4D4D4C"/>
      </a:hlink>
      <a:folHlink>
        <a:srgbClr val="4D4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1200" 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presentation-Lesaffre.pptx" id="{E087B400-F504-4804-BC61-FE7EA716036C}" vid="{AD00A4F4-650B-49C6-8D1B-27C8E04B0F41}"/>
    </a:ext>
  </a:extLst>
</a:theme>
</file>

<file path=ppt/theme/theme4.xml><?xml version="1.0" encoding="utf-8"?>
<a:theme xmlns:a="http://schemas.openxmlformats.org/drawingml/2006/main" name="4 - Content slid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1200" 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presentation-Lesaffre.pptx" id="{E087B400-F504-4804-BC61-FE7EA716036C}" vid="{AD00A4F4-650B-49C6-8D1B-27C8E04B0F41}"/>
    </a:ext>
  </a:extLst>
</a:theme>
</file>

<file path=ppt/theme/theme5.xml><?xml version="1.0" encoding="utf-8"?>
<a:theme xmlns:a="http://schemas.openxmlformats.org/drawingml/2006/main" name="5 - Figures / Da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1200" 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presentation-Lesaffre.pptx" id="{E087B400-F504-4804-BC61-FE7EA716036C}" vid="{AD00A4F4-650B-49C6-8D1B-27C8E04B0F41}"/>
    </a:ext>
  </a:extLst>
</a:theme>
</file>

<file path=ppt/theme/theme6.xml><?xml version="1.0" encoding="utf-8"?>
<a:theme xmlns:a="http://schemas.openxmlformats.org/drawingml/2006/main" name="7 - Conclusion">
  <a:themeElements>
    <a:clrScheme name="Couleurs Lesaffre">
      <a:dk1>
        <a:sysClr val="windowText" lastClr="000000"/>
      </a:dk1>
      <a:lt1>
        <a:sysClr val="window" lastClr="FFFFFF"/>
      </a:lt1>
      <a:dk2>
        <a:srgbClr val="0A3B93"/>
      </a:dk2>
      <a:lt2>
        <a:srgbClr val="FFFFFF"/>
      </a:lt2>
      <a:accent1>
        <a:srgbClr val="000000"/>
      </a:accent1>
      <a:accent2>
        <a:srgbClr val="F08A00"/>
      </a:accent2>
      <a:accent3>
        <a:srgbClr val="88BA14"/>
      </a:accent3>
      <a:accent4>
        <a:srgbClr val="791D41"/>
      </a:accent4>
      <a:accent5>
        <a:srgbClr val="5D6CB3"/>
      </a:accent5>
      <a:accent6>
        <a:srgbClr val="8A7B60"/>
      </a:accent6>
      <a:hlink>
        <a:srgbClr val="4D4D4C"/>
      </a:hlink>
      <a:folHlink>
        <a:srgbClr val="4D4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1200" 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presentation-Lesaffre.pptx" id="{E087B400-F504-4804-BC61-FE7EA716036C}" vid="{AD00A4F4-650B-49C6-8D1B-27C8E04B0F41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9539E99D491409E0303CB0C81C50C" ma:contentTypeVersion="13" ma:contentTypeDescription="Crée un document." ma:contentTypeScope="" ma:versionID="f14cb97b31d71f6dc17921516fba3743">
  <xsd:schema xmlns:xsd="http://www.w3.org/2001/XMLSchema" xmlns:xs="http://www.w3.org/2001/XMLSchema" xmlns:p="http://schemas.microsoft.com/office/2006/metadata/properties" xmlns:ns3="ba5fce26-b86d-4534-83c1-807b6b3ac7b6" xmlns:ns4="354b9553-cb9b-4552-8e70-888f4cb21dbd" targetNamespace="http://schemas.microsoft.com/office/2006/metadata/properties" ma:root="true" ma:fieldsID="f651bbf23a015cee7d2c8c12cacf35bf" ns3:_="" ns4:_="">
    <xsd:import namespace="ba5fce26-b86d-4534-83c1-807b6b3ac7b6"/>
    <xsd:import namespace="354b9553-cb9b-4552-8e70-888f4cb21d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fce26-b86d-4534-83c1-807b6b3ac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b9553-cb9b-4552-8e70-888f4cb21db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B5BBF0-D1A8-4FCD-99E0-05A16F8D89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3C9BD4-B64C-4E28-B6C5-1A56DA2E7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5fce26-b86d-4534-83c1-807b6b3ac7b6"/>
    <ds:schemaRef ds:uri="354b9553-cb9b-4552-8e70-888f4cb21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4481A-7A87-4D3A-8A5E-B2E3073812E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2945</TotalTime>
  <Words>1413</Words>
  <Application>Microsoft Office PowerPoint</Application>
  <PresentationFormat>Grand écran</PresentationFormat>
  <Paragraphs>329</Paragraphs>
  <Slides>27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27</vt:i4>
      </vt:variant>
    </vt:vector>
  </HeadingPairs>
  <TitlesOfParts>
    <vt:vector size="45" baseType="lpstr">
      <vt:lpstr>Arial</vt:lpstr>
      <vt:lpstr>Lato Black</vt:lpstr>
      <vt:lpstr>Lato Light</vt:lpstr>
      <vt:lpstr>Verdana</vt:lpstr>
      <vt:lpstr>PF Handbook Pro Light</vt:lpstr>
      <vt:lpstr>Open Sans Light</vt:lpstr>
      <vt:lpstr>PF Handbook Pro Medium</vt:lpstr>
      <vt:lpstr>PF Handbook Pro</vt:lpstr>
      <vt:lpstr>Century Gothic</vt:lpstr>
      <vt:lpstr>Lato</vt:lpstr>
      <vt:lpstr>Wingdings</vt:lpstr>
      <vt:lpstr>Calibri</vt:lpstr>
      <vt:lpstr>1 - Cover page</vt:lpstr>
      <vt:lpstr>2 - Table of content</vt:lpstr>
      <vt:lpstr>3 - Section title</vt:lpstr>
      <vt:lpstr>4 - Content slide</vt:lpstr>
      <vt:lpstr>5 - Figures / Data</vt:lpstr>
      <vt:lpstr>7 - Conclusion</vt:lpstr>
      <vt:lpstr>Combining Lactic Acid Bacteria and ADY (Active Dry Yeasts) for Sour Beer Production</vt:lpstr>
      <vt:lpstr>Présentation PowerPoint</vt:lpstr>
      <vt:lpstr> 1. Introduction: Kettle-Souring Process</vt:lpstr>
      <vt:lpstr>1. Introduction: Kettle-Souring Process</vt:lpstr>
      <vt:lpstr>1. Introduction: Fermentative Pathways</vt:lpstr>
      <vt:lpstr>2. Lactic Acid Fermentation Parameters</vt:lpstr>
      <vt:lpstr>2.1. Pitching Rate</vt:lpstr>
      <vt:lpstr>       2.1. Pitching Rate - Acidification Kinetics</vt:lpstr>
      <vt:lpstr>       2.1. Pitching Rate - Organic Acids</vt:lpstr>
      <vt:lpstr>2.2. Wort Extract</vt:lpstr>
      <vt:lpstr>2.2. Wort Extract - Acidification Kinetics</vt:lpstr>
      <vt:lpstr>Focus on Wort Buffer Effect</vt:lpstr>
      <vt:lpstr>2.2. Wort Extract - Organic Acids</vt:lpstr>
      <vt:lpstr>2.3. Temperature</vt:lpstr>
      <vt:lpstr> 2.3. Temperature - Acidification Kinetics</vt:lpstr>
      <vt:lpstr> 2.3. Temperature - Organic Acids</vt:lpstr>
      <vt:lpstr>2.4. Presence of Oxygen</vt:lpstr>
      <vt:lpstr>    2.4. Oxygen - Acidification Kinetics</vt:lpstr>
      <vt:lpstr>           2.4. Oxygen - Organic Acids Production</vt:lpstr>
      <vt:lpstr>2.5 Kettle-Souring - Conclusions</vt:lpstr>
      <vt:lpstr>3. Sour Beers Characterisation</vt:lpstr>
      <vt:lpstr>Sour Beers Characterization 3.1. Typical Fermentation Performance</vt:lpstr>
      <vt:lpstr>Sour Beers Characterization 3.2. Typical Sensory Profiles</vt:lpstr>
      <vt:lpstr>Sour Beers Characterization 3.3. Phenolic Aroma Expression</vt:lpstr>
      <vt:lpstr>Sour Beers Characterization 3.3. Phenolic Aroma Expression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GOEMAERE Gilles - Fermentis</dc:creator>
  <cp:lastModifiedBy>GOEMAERE Gilles - Fermentis</cp:lastModifiedBy>
  <cp:revision>143</cp:revision>
  <dcterms:created xsi:type="dcterms:W3CDTF">2020-06-04T13:50:53Z</dcterms:created>
  <dcterms:modified xsi:type="dcterms:W3CDTF">2021-09-24T14:15:54Z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0x0101008189539E99D491409E0303CB0C81C50C</vt:lpwstr>
  </property>
</Properties>
</file>