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ags/tag1.xml" ContentType="application/vnd.openxmlformats-officedocument.presentationml.tags+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tags/tag3.xml" ContentType="application/vnd.openxmlformats-officedocument.presentationml.tags+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 id="2147483699" r:id="rId2"/>
    <p:sldMasterId id="2147483702" r:id="rId3"/>
  </p:sldMasterIdLst>
  <p:notesMasterIdLst>
    <p:notesMasterId r:id="rId28"/>
  </p:notesMasterIdLst>
  <p:sldIdLst>
    <p:sldId id="256" r:id="rId4"/>
    <p:sldId id="258" r:id="rId5"/>
    <p:sldId id="257" r:id="rId6"/>
    <p:sldId id="259" r:id="rId7"/>
    <p:sldId id="260" r:id="rId8"/>
    <p:sldId id="311" r:id="rId9"/>
    <p:sldId id="267" r:id="rId10"/>
    <p:sldId id="268" r:id="rId11"/>
    <p:sldId id="270" r:id="rId12"/>
    <p:sldId id="271" r:id="rId13"/>
    <p:sldId id="312" r:id="rId14"/>
    <p:sldId id="313" r:id="rId15"/>
    <p:sldId id="261" r:id="rId16"/>
    <p:sldId id="314" r:id="rId17"/>
    <p:sldId id="315" r:id="rId18"/>
    <p:sldId id="316" r:id="rId19"/>
    <p:sldId id="317" r:id="rId20"/>
    <p:sldId id="318" r:id="rId21"/>
    <p:sldId id="319" r:id="rId22"/>
    <p:sldId id="320" r:id="rId23"/>
    <p:sldId id="321" r:id="rId24"/>
    <p:sldId id="322" r:id="rId25"/>
    <p:sldId id="323" r:id="rId26"/>
    <p:sldId id="324"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C51C442-3FD1-454A-B876-F06B0AA23148}">
          <p14:sldIdLst>
            <p14:sldId id="256"/>
            <p14:sldId id="258"/>
            <p14:sldId id="257"/>
            <p14:sldId id="259"/>
            <p14:sldId id="260"/>
            <p14:sldId id="311"/>
            <p14:sldId id="267"/>
            <p14:sldId id="268"/>
            <p14:sldId id="270"/>
            <p14:sldId id="271"/>
            <p14:sldId id="312"/>
            <p14:sldId id="313"/>
            <p14:sldId id="261"/>
            <p14:sldId id="314"/>
            <p14:sldId id="315"/>
            <p14:sldId id="316"/>
            <p14:sldId id="317"/>
            <p14:sldId id="318"/>
            <p14:sldId id="319"/>
            <p14:sldId id="320"/>
            <p14:sldId id="321"/>
            <p14:sldId id="322"/>
            <p14:sldId id="323"/>
            <p14:sldId id="32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37A8A96-A6CC-4018-8D0E-D4CDEC515380}" v="140" dt="2021-09-21T15:08:03.73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6168" autoAdjust="0"/>
  </p:normalViewPr>
  <p:slideViewPr>
    <p:cSldViewPr snapToGrid="0">
      <p:cViewPr varScale="1">
        <p:scale>
          <a:sx n="94" d="100"/>
          <a:sy n="94" d="100"/>
        </p:scale>
        <p:origin x="123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viewProps" Target="viewProps.xml"/><Relationship Id="rId8"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4048063-E7C1-46AF-8662-4F09AFEC0F40}" type="doc">
      <dgm:prSet loTypeId="urn:microsoft.com/office/officeart/2008/layout/RadialCluster" loCatId="cycle" qsTypeId="urn:microsoft.com/office/officeart/2005/8/quickstyle/3d3" qsCatId="3D" csTypeId="urn:microsoft.com/office/officeart/2005/8/colors/accent6_1" csCatId="accent6" phldr="1"/>
      <dgm:spPr/>
      <dgm:t>
        <a:bodyPr/>
        <a:lstStyle/>
        <a:p>
          <a:endParaRPr lang="en-GB"/>
        </a:p>
      </dgm:t>
    </dgm:pt>
    <dgm:pt modelId="{2210F88F-BD57-48C1-A3EA-24C919C8DCD3}">
      <dgm:prSet phldrT="[Text]" custT="1"/>
      <dgm:spPr>
        <a:noFill/>
        <a:ln w="28575">
          <a:solidFill>
            <a:schemeClr val="bg1"/>
          </a:solidFill>
        </a:ln>
      </dgm:spPr>
      <dgm:t>
        <a:bodyPr/>
        <a:lstStyle/>
        <a:p>
          <a:r>
            <a:rPr lang="en-GB" sz="1500" dirty="0">
              <a:solidFill>
                <a:schemeClr val="bg1"/>
              </a:solidFill>
            </a:rPr>
            <a:t>Great tasting low or no alcohol beer</a:t>
          </a:r>
        </a:p>
      </dgm:t>
    </dgm:pt>
    <dgm:pt modelId="{4AA00B31-A562-49CF-B377-C3E398CA5015}" type="parTrans" cxnId="{8C96BE95-81C6-4E01-845B-F9BF6DD50081}">
      <dgm:prSet/>
      <dgm:spPr/>
      <dgm:t>
        <a:bodyPr/>
        <a:lstStyle/>
        <a:p>
          <a:endParaRPr lang="en-GB" sz="1500"/>
        </a:p>
      </dgm:t>
    </dgm:pt>
    <dgm:pt modelId="{2A75A0FA-AB8D-4C7E-AECA-858D6C7C9564}" type="sibTrans" cxnId="{8C96BE95-81C6-4E01-845B-F9BF6DD50081}">
      <dgm:prSet/>
      <dgm:spPr/>
      <dgm:t>
        <a:bodyPr/>
        <a:lstStyle/>
        <a:p>
          <a:endParaRPr lang="en-GB" sz="1500"/>
        </a:p>
      </dgm:t>
    </dgm:pt>
    <dgm:pt modelId="{BF4D74C4-516B-4D68-8D02-6021916FE924}">
      <dgm:prSet phldrT="[Text]" custT="1"/>
      <dgm:spPr>
        <a:noFill/>
        <a:ln w="28575">
          <a:solidFill>
            <a:schemeClr val="bg1"/>
          </a:solidFill>
        </a:ln>
      </dgm:spPr>
      <dgm:t>
        <a:bodyPr/>
        <a:lstStyle/>
        <a:p>
          <a:r>
            <a:rPr lang="en-GB" sz="1500" dirty="0">
              <a:solidFill>
                <a:srgbClr val="FFFF00"/>
              </a:solidFill>
            </a:rPr>
            <a:t>Wort Production and design</a:t>
          </a:r>
        </a:p>
      </dgm:t>
    </dgm:pt>
    <dgm:pt modelId="{CF74AE07-564F-44DC-8F77-854259A27F81}" type="parTrans" cxnId="{C43D4830-6CB7-4701-AE30-86833A5C1D28}">
      <dgm:prSet/>
      <dgm:spPr/>
      <dgm:t>
        <a:bodyPr/>
        <a:lstStyle/>
        <a:p>
          <a:endParaRPr lang="en-GB" sz="1500"/>
        </a:p>
      </dgm:t>
    </dgm:pt>
    <dgm:pt modelId="{4888F500-5BE1-438E-AE04-04201C59DAD4}" type="sibTrans" cxnId="{C43D4830-6CB7-4701-AE30-86833A5C1D28}">
      <dgm:prSet/>
      <dgm:spPr/>
      <dgm:t>
        <a:bodyPr/>
        <a:lstStyle/>
        <a:p>
          <a:endParaRPr lang="en-GB" sz="1500"/>
        </a:p>
      </dgm:t>
    </dgm:pt>
    <dgm:pt modelId="{3424C5C3-33BA-457B-B29B-55A89C2A6AA4}">
      <dgm:prSet phldrT="[Text]" custT="1"/>
      <dgm:spPr>
        <a:noFill/>
        <a:ln w="28575">
          <a:solidFill>
            <a:schemeClr val="bg1"/>
          </a:solidFill>
        </a:ln>
      </dgm:spPr>
      <dgm:t>
        <a:bodyPr/>
        <a:lstStyle/>
        <a:p>
          <a:r>
            <a:rPr lang="en-GB" sz="1500" dirty="0">
              <a:solidFill>
                <a:schemeClr val="bg1"/>
              </a:solidFill>
            </a:rPr>
            <a:t>Fermentation Method</a:t>
          </a:r>
        </a:p>
      </dgm:t>
    </dgm:pt>
    <dgm:pt modelId="{19EAA51D-BA55-400B-816E-C458D9EC83DA}" type="parTrans" cxnId="{EADD780A-33FE-4DA9-ACBB-CCEC84724BA5}">
      <dgm:prSet/>
      <dgm:spPr/>
      <dgm:t>
        <a:bodyPr/>
        <a:lstStyle/>
        <a:p>
          <a:endParaRPr lang="en-GB" sz="1500"/>
        </a:p>
      </dgm:t>
    </dgm:pt>
    <dgm:pt modelId="{3E9C34D4-0770-4D38-9D5E-725BFBFE1DBE}" type="sibTrans" cxnId="{EADD780A-33FE-4DA9-ACBB-CCEC84724BA5}">
      <dgm:prSet/>
      <dgm:spPr/>
      <dgm:t>
        <a:bodyPr/>
        <a:lstStyle/>
        <a:p>
          <a:endParaRPr lang="en-GB" sz="1500"/>
        </a:p>
      </dgm:t>
    </dgm:pt>
    <dgm:pt modelId="{FF2D0473-146D-4F66-8299-2B370C2351B0}">
      <dgm:prSet phldrT="[Text]" custT="1"/>
      <dgm:spPr>
        <a:noFill/>
        <a:ln w="28575">
          <a:solidFill>
            <a:schemeClr val="bg1"/>
          </a:solidFill>
        </a:ln>
      </dgm:spPr>
      <dgm:t>
        <a:bodyPr/>
        <a:lstStyle/>
        <a:p>
          <a:r>
            <a:rPr lang="en-GB" sz="1500" dirty="0">
              <a:solidFill>
                <a:schemeClr val="bg1"/>
              </a:solidFill>
            </a:rPr>
            <a:t>Choice of Organism</a:t>
          </a:r>
        </a:p>
      </dgm:t>
    </dgm:pt>
    <dgm:pt modelId="{65FC157A-0D17-4D29-B2DC-3E2DA1D577C5}" type="parTrans" cxnId="{1C307D15-83E8-47F1-9941-4B7E79CD146F}">
      <dgm:prSet/>
      <dgm:spPr/>
      <dgm:t>
        <a:bodyPr/>
        <a:lstStyle/>
        <a:p>
          <a:endParaRPr lang="en-GB" sz="1500"/>
        </a:p>
      </dgm:t>
    </dgm:pt>
    <dgm:pt modelId="{2D5CA7A9-85E1-41A6-BCD5-4265400D8844}" type="sibTrans" cxnId="{1C307D15-83E8-47F1-9941-4B7E79CD146F}">
      <dgm:prSet/>
      <dgm:spPr/>
      <dgm:t>
        <a:bodyPr/>
        <a:lstStyle/>
        <a:p>
          <a:endParaRPr lang="en-GB" sz="1500"/>
        </a:p>
      </dgm:t>
    </dgm:pt>
    <dgm:pt modelId="{06C3E4C0-249E-4ED1-8F91-C0635F03FE34}">
      <dgm:prSet phldrT="[Text]" custT="1"/>
      <dgm:spPr>
        <a:noFill/>
        <a:ln w="28575">
          <a:solidFill>
            <a:schemeClr val="bg1"/>
          </a:solidFill>
        </a:ln>
      </dgm:spPr>
      <dgm:t>
        <a:bodyPr/>
        <a:lstStyle/>
        <a:p>
          <a:r>
            <a:rPr lang="en-GB" sz="1500" dirty="0">
              <a:solidFill>
                <a:schemeClr val="bg1"/>
              </a:solidFill>
            </a:rPr>
            <a:t>Alcohol removal or dilution</a:t>
          </a:r>
        </a:p>
      </dgm:t>
    </dgm:pt>
    <dgm:pt modelId="{A282F72A-2FB4-435B-A992-9EDCC96E728E}" type="parTrans" cxnId="{A4A670F3-0D75-4205-A9E2-05E34C382EB9}">
      <dgm:prSet/>
      <dgm:spPr/>
      <dgm:t>
        <a:bodyPr/>
        <a:lstStyle/>
        <a:p>
          <a:endParaRPr lang="en-GB" sz="1500"/>
        </a:p>
      </dgm:t>
    </dgm:pt>
    <dgm:pt modelId="{2D174308-DF76-41CA-B1CD-13E947BA6E83}" type="sibTrans" cxnId="{A4A670F3-0D75-4205-A9E2-05E34C382EB9}">
      <dgm:prSet/>
      <dgm:spPr/>
      <dgm:t>
        <a:bodyPr/>
        <a:lstStyle/>
        <a:p>
          <a:endParaRPr lang="en-GB" sz="1500"/>
        </a:p>
      </dgm:t>
    </dgm:pt>
    <dgm:pt modelId="{A39BF0B8-7FC0-458B-B97B-F520B94C3A05}">
      <dgm:prSet phldrT="[Text]" custT="1"/>
      <dgm:spPr>
        <a:noFill/>
        <a:ln w="28575">
          <a:solidFill>
            <a:schemeClr val="bg1"/>
          </a:solidFill>
        </a:ln>
      </dgm:spPr>
      <dgm:t>
        <a:bodyPr/>
        <a:lstStyle/>
        <a:p>
          <a:r>
            <a:rPr lang="en-GB" sz="1500" dirty="0">
              <a:solidFill>
                <a:schemeClr val="bg1"/>
              </a:solidFill>
            </a:rPr>
            <a:t>pH correction</a:t>
          </a:r>
        </a:p>
      </dgm:t>
    </dgm:pt>
    <dgm:pt modelId="{87C12385-68D7-4A30-9757-35F83EB6357D}" type="parTrans" cxnId="{C26EFA10-C087-42CA-9ACF-DD9B94E008C3}">
      <dgm:prSet/>
      <dgm:spPr/>
      <dgm:t>
        <a:bodyPr/>
        <a:lstStyle/>
        <a:p>
          <a:endParaRPr lang="en-GB" sz="1500"/>
        </a:p>
      </dgm:t>
    </dgm:pt>
    <dgm:pt modelId="{85F72F77-C232-45B0-925D-9878FBB8D960}" type="sibTrans" cxnId="{C26EFA10-C087-42CA-9ACF-DD9B94E008C3}">
      <dgm:prSet/>
      <dgm:spPr/>
      <dgm:t>
        <a:bodyPr/>
        <a:lstStyle/>
        <a:p>
          <a:endParaRPr lang="en-GB" sz="1500"/>
        </a:p>
      </dgm:t>
    </dgm:pt>
    <dgm:pt modelId="{DD9D6631-269B-48FF-A276-73F8ECB2915D}">
      <dgm:prSet phldrT="[Text]" custT="1"/>
      <dgm:spPr>
        <a:noFill/>
        <a:ln w="28575">
          <a:solidFill>
            <a:schemeClr val="bg1"/>
          </a:solidFill>
        </a:ln>
      </dgm:spPr>
      <dgm:t>
        <a:bodyPr/>
        <a:lstStyle/>
        <a:p>
          <a:r>
            <a:rPr lang="en-GB" sz="1500" dirty="0">
              <a:solidFill>
                <a:schemeClr val="bg1"/>
              </a:solidFill>
            </a:rPr>
            <a:t>Stabilisation</a:t>
          </a:r>
        </a:p>
      </dgm:t>
    </dgm:pt>
    <dgm:pt modelId="{9D95981B-3E58-4FFE-92F8-0528D7488503}" type="parTrans" cxnId="{5BF780D1-D010-4B4E-9C0F-F48DA40A9D7E}">
      <dgm:prSet/>
      <dgm:spPr/>
      <dgm:t>
        <a:bodyPr/>
        <a:lstStyle/>
        <a:p>
          <a:endParaRPr lang="en-GB" sz="1500"/>
        </a:p>
      </dgm:t>
    </dgm:pt>
    <dgm:pt modelId="{2F70F2B2-2D77-4D2D-8A28-755532471CBF}" type="sibTrans" cxnId="{5BF780D1-D010-4B4E-9C0F-F48DA40A9D7E}">
      <dgm:prSet/>
      <dgm:spPr/>
      <dgm:t>
        <a:bodyPr/>
        <a:lstStyle/>
        <a:p>
          <a:endParaRPr lang="en-GB" sz="1500"/>
        </a:p>
      </dgm:t>
    </dgm:pt>
    <dgm:pt modelId="{29FD5376-0307-4996-ABF1-E56880FE188D}" type="pres">
      <dgm:prSet presAssocID="{64048063-E7C1-46AF-8662-4F09AFEC0F40}" presName="Name0" presStyleCnt="0">
        <dgm:presLayoutVars>
          <dgm:chMax val="1"/>
          <dgm:chPref val="1"/>
          <dgm:dir/>
          <dgm:animOne val="branch"/>
          <dgm:animLvl val="lvl"/>
        </dgm:presLayoutVars>
      </dgm:prSet>
      <dgm:spPr/>
      <dgm:t>
        <a:bodyPr/>
        <a:lstStyle/>
        <a:p>
          <a:endParaRPr lang="hu-HU"/>
        </a:p>
      </dgm:t>
    </dgm:pt>
    <dgm:pt modelId="{804D77D3-069D-4A06-95C4-7D40A9D5D631}" type="pres">
      <dgm:prSet presAssocID="{2210F88F-BD57-48C1-A3EA-24C919C8DCD3}" presName="singleCycle" presStyleCnt="0"/>
      <dgm:spPr/>
    </dgm:pt>
    <dgm:pt modelId="{2F9115E8-3795-4757-A62C-A91DEAB093A8}" type="pres">
      <dgm:prSet presAssocID="{2210F88F-BD57-48C1-A3EA-24C919C8DCD3}" presName="singleCenter" presStyleLbl="node1" presStyleIdx="0" presStyleCnt="7">
        <dgm:presLayoutVars>
          <dgm:chMax val="7"/>
          <dgm:chPref val="7"/>
        </dgm:presLayoutVars>
      </dgm:prSet>
      <dgm:spPr/>
      <dgm:t>
        <a:bodyPr/>
        <a:lstStyle/>
        <a:p>
          <a:endParaRPr lang="hu-HU"/>
        </a:p>
      </dgm:t>
    </dgm:pt>
    <dgm:pt modelId="{23A24CBA-E7D5-4506-90A1-063BA401366D}" type="pres">
      <dgm:prSet presAssocID="{CF74AE07-564F-44DC-8F77-854259A27F81}" presName="Name56" presStyleLbl="parChTrans1D2" presStyleIdx="0" presStyleCnt="6"/>
      <dgm:spPr/>
      <dgm:t>
        <a:bodyPr/>
        <a:lstStyle/>
        <a:p>
          <a:endParaRPr lang="hu-HU"/>
        </a:p>
      </dgm:t>
    </dgm:pt>
    <dgm:pt modelId="{8A75495B-D9A8-4243-A632-5E42BEEF80A7}" type="pres">
      <dgm:prSet presAssocID="{BF4D74C4-516B-4D68-8D02-6021916FE924}" presName="text0" presStyleLbl="node1" presStyleIdx="1" presStyleCnt="7" custScaleX="133026">
        <dgm:presLayoutVars>
          <dgm:bulletEnabled val="1"/>
        </dgm:presLayoutVars>
      </dgm:prSet>
      <dgm:spPr/>
      <dgm:t>
        <a:bodyPr/>
        <a:lstStyle/>
        <a:p>
          <a:endParaRPr lang="hu-HU"/>
        </a:p>
      </dgm:t>
    </dgm:pt>
    <dgm:pt modelId="{5706401B-6D2D-47CE-B447-5AD048150ABD}" type="pres">
      <dgm:prSet presAssocID="{19EAA51D-BA55-400B-816E-C458D9EC83DA}" presName="Name56" presStyleLbl="parChTrans1D2" presStyleIdx="1" presStyleCnt="6"/>
      <dgm:spPr/>
      <dgm:t>
        <a:bodyPr/>
        <a:lstStyle/>
        <a:p>
          <a:endParaRPr lang="hu-HU"/>
        </a:p>
      </dgm:t>
    </dgm:pt>
    <dgm:pt modelId="{2654148A-3D04-4393-9F52-98C7B3B46C39}" type="pres">
      <dgm:prSet presAssocID="{3424C5C3-33BA-457B-B29B-55A89C2A6AA4}" presName="text0" presStyleLbl="node1" presStyleIdx="2" presStyleCnt="7" custScaleX="162522" custScaleY="130488" custRadScaleRad="100244" custRadScaleInc="-803">
        <dgm:presLayoutVars>
          <dgm:bulletEnabled val="1"/>
        </dgm:presLayoutVars>
      </dgm:prSet>
      <dgm:spPr/>
      <dgm:t>
        <a:bodyPr/>
        <a:lstStyle/>
        <a:p>
          <a:endParaRPr lang="hu-HU"/>
        </a:p>
      </dgm:t>
    </dgm:pt>
    <dgm:pt modelId="{DBDE1D9C-3C84-47C1-AAB9-01EFE6BA2DAD}" type="pres">
      <dgm:prSet presAssocID="{65FC157A-0D17-4D29-B2DC-3E2DA1D577C5}" presName="Name56" presStyleLbl="parChTrans1D2" presStyleIdx="2" presStyleCnt="6"/>
      <dgm:spPr/>
      <dgm:t>
        <a:bodyPr/>
        <a:lstStyle/>
        <a:p>
          <a:endParaRPr lang="hu-HU"/>
        </a:p>
      </dgm:t>
    </dgm:pt>
    <dgm:pt modelId="{8C5264CE-95F2-4FD0-A007-BD1EB9AA2BDB}" type="pres">
      <dgm:prSet presAssocID="{FF2D0473-146D-4F66-8299-2B370C2351B0}" presName="text0" presStyleLbl="node1" presStyleIdx="3" presStyleCnt="7" custScaleX="155254" custRadScaleRad="100244" custRadScaleInc="803">
        <dgm:presLayoutVars>
          <dgm:bulletEnabled val="1"/>
        </dgm:presLayoutVars>
      </dgm:prSet>
      <dgm:spPr/>
      <dgm:t>
        <a:bodyPr/>
        <a:lstStyle/>
        <a:p>
          <a:endParaRPr lang="hu-HU"/>
        </a:p>
      </dgm:t>
    </dgm:pt>
    <dgm:pt modelId="{82F4C82F-D4B6-4AC1-A4C9-3EAC4B7EEB4C}" type="pres">
      <dgm:prSet presAssocID="{A282F72A-2FB4-435B-A992-9EDCC96E728E}" presName="Name56" presStyleLbl="parChTrans1D2" presStyleIdx="3" presStyleCnt="6"/>
      <dgm:spPr/>
      <dgm:t>
        <a:bodyPr/>
        <a:lstStyle/>
        <a:p>
          <a:endParaRPr lang="hu-HU"/>
        </a:p>
      </dgm:t>
    </dgm:pt>
    <dgm:pt modelId="{24224540-4F02-4D1F-8BAC-AF0DD18A3922}" type="pres">
      <dgm:prSet presAssocID="{06C3E4C0-249E-4ED1-8F91-C0635F03FE34}" presName="text0" presStyleLbl="node1" presStyleIdx="4" presStyleCnt="7" custScaleX="125532">
        <dgm:presLayoutVars>
          <dgm:bulletEnabled val="1"/>
        </dgm:presLayoutVars>
      </dgm:prSet>
      <dgm:spPr/>
      <dgm:t>
        <a:bodyPr/>
        <a:lstStyle/>
        <a:p>
          <a:endParaRPr lang="hu-HU"/>
        </a:p>
      </dgm:t>
    </dgm:pt>
    <dgm:pt modelId="{373EB421-505F-445A-B7C6-3EC0FB620D41}" type="pres">
      <dgm:prSet presAssocID="{87C12385-68D7-4A30-9757-35F83EB6357D}" presName="Name56" presStyleLbl="parChTrans1D2" presStyleIdx="4" presStyleCnt="6"/>
      <dgm:spPr/>
      <dgm:t>
        <a:bodyPr/>
        <a:lstStyle/>
        <a:p>
          <a:endParaRPr lang="hu-HU"/>
        </a:p>
      </dgm:t>
    </dgm:pt>
    <dgm:pt modelId="{0CCE75DB-D638-4FF3-97D1-B48FB98A992E}" type="pres">
      <dgm:prSet presAssocID="{A39BF0B8-7FC0-458B-B97B-F520B94C3A05}" presName="text0" presStyleLbl="node1" presStyleIdx="5" presStyleCnt="7" custScaleX="134781">
        <dgm:presLayoutVars>
          <dgm:bulletEnabled val="1"/>
        </dgm:presLayoutVars>
      </dgm:prSet>
      <dgm:spPr/>
      <dgm:t>
        <a:bodyPr/>
        <a:lstStyle/>
        <a:p>
          <a:endParaRPr lang="hu-HU"/>
        </a:p>
      </dgm:t>
    </dgm:pt>
    <dgm:pt modelId="{88AB9E48-BAB1-45E2-B7CA-84C4A084993C}" type="pres">
      <dgm:prSet presAssocID="{9D95981B-3E58-4FFE-92F8-0528D7488503}" presName="Name56" presStyleLbl="parChTrans1D2" presStyleIdx="5" presStyleCnt="6"/>
      <dgm:spPr/>
      <dgm:t>
        <a:bodyPr/>
        <a:lstStyle/>
        <a:p>
          <a:endParaRPr lang="hu-HU"/>
        </a:p>
      </dgm:t>
    </dgm:pt>
    <dgm:pt modelId="{012357E7-093D-40D8-B58D-621CEAE0EACE}" type="pres">
      <dgm:prSet presAssocID="{DD9D6631-269B-48FF-A276-73F8ECB2915D}" presName="text0" presStyleLbl="node1" presStyleIdx="6" presStyleCnt="7" custScaleX="147674">
        <dgm:presLayoutVars>
          <dgm:bulletEnabled val="1"/>
        </dgm:presLayoutVars>
      </dgm:prSet>
      <dgm:spPr/>
      <dgm:t>
        <a:bodyPr/>
        <a:lstStyle/>
        <a:p>
          <a:endParaRPr lang="hu-HU"/>
        </a:p>
      </dgm:t>
    </dgm:pt>
  </dgm:ptLst>
  <dgm:cxnLst>
    <dgm:cxn modelId="{C6AA297F-56FB-4CF2-B0E2-3B1C0A860694}" type="presOf" srcId="{06C3E4C0-249E-4ED1-8F91-C0635F03FE34}" destId="{24224540-4F02-4D1F-8BAC-AF0DD18A3922}" srcOrd="0" destOrd="0" presId="urn:microsoft.com/office/officeart/2008/layout/RadialCluster"/>
    <dgm:cxn modelId="{FDDB620C-783E-43E4-9179-B2D0DE7252B4}" type="presOf" srcId="{BF4D74C4-516B-4D68-8D02-6021916FE924}" destId="{8A75495B-D9A8-4243-A632-5E42BEEF80A7}" srcOrd="0" destOrd="0" presId="urn:microsoft.com/office/officeart/2008/layout/RadialCluster"/>
    <dgm:cxn modelId="{8A59C1C1-F067-42C0-BBD2-F2ECC9394AAA}" type="presOf" srcId="{DD9D6631-269B-48FF-A276-73F8ECB2915D}" destId="{012357E7-093D-40D8-B58D-621CEAE0EACE}" srcOrd="0" destOrd="0" presId="urn:microsoft.com/office/officeart/2008/layout/RadialCluster"/>
    <dgm:cxn modelId="{02A13F13-7D5E-4153-9641-5CEC61EFE9EF}" type="presOf" srcId="{87C12385-68D7-4A30-9757-35F83EB6357D}" destId="{373EB421-505F-445A-B7C6-3EC0FB620D41}" srcOrd="0" destOrd="0" presId="urn:microsoft.com/office/officeart/2008/layout/RadialCluster"/>
    <dgm:cxn modelId="{6FAC6952-D0DE-4A7C-8A65-3883648B3D60}" type="presOf" srcId="{3424C5C3-33BA-457B-B29B-55A89C2A6AA4}" destId="{2654148A-3D04-4393-9F52-98C7B3B46C39}" srcOrd="0" destOrd="0" presId="urn:microsoft.com/office/officeart/2008/layout/RadialCluster"/>
    <dgm:cxn modelId="{A4A670F3-0D75-4205-A9E2-05E34C382EB9}" srcId="{2210F88F-BD57-48C1-A3EA-24C919C8DCD3}" destId="{06C3E4C0-249E-4ED1-8F91-C0635F03FE34}" srcOrd="3" destOrd="0" parTransId="{A282F72A-2FB4-435B-A992-9EDCC96E728E}" sibTransId="{2D174308-DF76-41CA-B1CD-13E947BA6E83}"/>
    <dgm:cxn modelId="{63B699D9-C430-469E-A65A-C158D78D4CDB}" type="presOf" srcId="{A282F72A-2FB4-435B-A992-9EDCC96E728E}" destId="{82F4C82F-D4B6-4AC1-A4C9-3EAC4B7EEB4C}" srcOrd="0" destOrd="0" presId="urn:microsoft.com/office/officeart/2008/layout/RadialCluster"/>
    <dgm:cxn modelId="{682CE0DD-5695-4A5E-992C-2C01ADE28B83}" type="presOf" srcId="{19EAA51D-BA55-400B-816E-C458D9EC83DA}" destId="{5706401B-6D2D-47CE-B447-5AD048150ABD}" srcOrd="0" destOrd="0" presId="urn:microsoft.com/office/officeart/2008/layout/RadialCluster"/>
    <dgm:cxn modelId="{655CFB11-9FA5-4379-9026-045B2E39E4D6}" type="presOf" srcId="{65FC157A-0D17-4D29-B2DC-3E2DA1D577C5}" destId="{DBDE1D9C-3C84-47C1-AAB9-01EFE6BA2DAD}" srcOrd="0" destOrd="0" presId="urn:microsoft.com/office/officeart/2008/layout/RadialCluster"/>
    <dgm:cxn modelId="{8C96BE95-81C6-4E01-845B-F9BF6DD50081}" srcId="{64048063-E7C1-46AF-8662-4F09AFEC0F40}" destId="{2210F88F-BD57-48C1-A3EA-24C919C8DCD3}" srcOrd="0" destOrd="0" parTransId="{4AA00B31-A562-49CF-B377-C3E398CA5015}" sibTransId="{2A75A0FA-AB8D-4C7E-AECA-858D6C7C9564}"/>
    <dgm:cxn modelId="{9B2CC00A-3AE0-4658-8BEA-B4B4182F627F}" type="presOf" srcId="{64048063-E7C1-46AF-8662-4F09AFEC0F40}" destId="{29FD5376-0307-4996-ABF1-E56880FE188D}" srcOrd="0" destOrd="0" presId="urn:microsoft.com/office/officeart/2008/layout/RadialCluster"/>
    <dgm:cxn modelId="{854E0E1F-2F16-4A57-B202-4FBC148068FC}" type="presOf" srcId="{CF74AE07-564F-44DC-8F77-854259A27F81}" destId="{23A24CBA-E7D5-4506-90A1-063BA401366D}" srcOrd="0" destOrd="0" presId="urn:microsoft.com/office/officeart/2008/layout/RadialCluster"/>
    <dgm:cxn modelId="{E43D1AC3-4ED6-4463-9361-D52F47DF9BE0}" type="presOf" srcId="{9D95981B-3E58-4FFE-92F8-0528D7488503}" destId="{88AB9E48-BAB1-45E2-B7CA-84C4A084993C}" srcOrd="0" destOrd="0" presId="urn:microsoft.com/office/officeart/2008/layout/RadialCluster"/>
    <dgm:cxn modelId="{EADD780A-33FE-4DA9-ACBB-CCEC84724BA5}" srcId="{2210F88F-BD57-48C1-A3EA-24C919C8DCD3}" destId="{3424C5C3-33BA-457B-B29B-55A89C2A6AA4}" srcOrd="1" destOrd="0" parTransId="{19EAA51D-BA55-400B-816E-C458D9EC83DA}" sibTransId="{3E9C34D4-0770-4D38-9D5E-725BFBFE1DBE}"/>
    <dgm:cxn modelId="{D40BD1FA-22C1-4699-95E9-3C6B2FE27144}" type="presOf" srcId="{FF2D0473-146D-4F66-8299-2B370C2351B0}" destId="{8C5264CE-95F2-4FD0-A007-BD1EB9AA2BDB}" srcOrd="0" destOrd="0" presId="urn:microsoft.com/office/officeart/2008/layout/RadialCluster"/>
    <dgm:cxn modelId="{8FB2B304-C8EF-4FEC-B271-8237749BEBDD}" type="presOf" srcId="{A39BF0B8-7FC0-458B-B97B-F520B94C3A05}" destId="{0CCE75DB-D638-4FF3-97D1-B48FB98A992E}" srcOrd="0" destOrd="0" presId="urn:microsoft.com/office/officeart/2008/layout/RadialCluster"/>
    <dgm:cxn modelId="{73B541BD-91D5-4C84-90E4-A5ED8C2E431D}" type="presOf" srcId="{2210F88F-BD57-48C1-A3EA-24C919C8DCD3}" destId="{2F9115E8-3795-4757-A62C-A91DEAB093A8}" srcOrd="0" destOrd="0" presId="urn:microsoft.com/office/officeart/2008/layout/RadialCluster"/>
    <dgm:cxn modelId="{C26EFA10-C087-42CA-9ACF-DD9B94E008C3}" srcId="{2210F88F-BD57-48C1-A3EA-24C919C8DCD3}" destId="{A39BF0B8-7FC0-458B-B97B-F520B94C3A05}" srcOrd="4" destOrd="0" parTransId="{87C12385-68D7-4A30-9757-35F83EB6357D}" sibTransId="{85F72F77-C232-45B0-925D-9878FBB8D960}"/>
    <dgm:cxn modelId="{1C307D15-83E8-47F1-9941-4B7E79CD146F}" srcId="{2210F88F-BD57-48C1-A3EA-24C919C8DCD3}" destId="{FF2D0473-146D-4F66-8299-2B370C2351B0}" srcOrd="2" destOrd="0" parTransId="{65FC157A-0D17-4D29-B2DC-3E2DA1D577C5}" sibTransId="{2D5CA7A9-85E1-41A6-BCD5-4265400D8844}"/>
    <dgm:cxn modelId="{5BF780D1-D010-4B4E-9C0F-F48DA40A9D7E}" srcId="{2210F88F-BD57-48C1-A3EA-24C919C8DCD3}" destId="{DD9D6631-269B-48FF-A276-73F8ECB2915D}" srcOrd="5" destOrd="0" parTransId="{9D95981B-3E58-4FFE-92F8-0528D7488503}" sibTransId="{2F70F2B2-2D77-4D2D-8A28-755532471CBF}"/>
    <dgm:cxn modelId="{C43D4830-6CB7-4701-AE30-86833A5C1D28}" srcId="{2210F88F-BD57-48C1-A3EA-24C919C8DCD3}" destId="{BF4D74C4-516B-4D68-8D02-6021916FE924}" srcOrd="0" destOrd="0" parTransId="{CF74AE07-564F-44DC-8F77-854259A27F81}" sibTransId="{4888F500-5BE1-438E-AE04-04201C59DAD4}"/>
    <dgm:cxn modelId="{034411FA-E418-4323-990D-64227334FD85}" type="presParOf" srcId="{29FD5376-0307-4996-ABF1-E56880FE188D}" destId="{804D77D3-069D-4A06-95C4-7D40A9D5D631}" srcOrd="0" destOrd="0" presId="urn:microsoft.com/office/officeart/2008/layout/RadialCluster"/>
    <dgm:cxn modelId="{7DFB2AB1-FD9F-4DEF-AAA4-A9AC69B6B67D}" type="presParOf" srcId="{804D77D3-069D-4A06-95C4-7D40A9D5D631}" destId="{2F9115E8-3795-4757-A62C-A91DEAB093A8}" srcOrd="0" destOrd="0" presId="urn:microsoft.com/office/officeart/2008/layout/RadialCluster"/>
    <dgm:cxn modelId="{2AE00014-6F6C-4411-B753-3618AA233638}" type="presParOf" srcId="{804D77D3-069D-4A06-95C4-7D40A9D5D631}" destId="{23A24CBA-E7D5-4506-90A1-063BA401366D}" srcOrd="1" destOrd="0" presId="urn:microsoft.com/office/officeart/2008/layout/RadialCluster"/>
    <dgm:cxn modelId="{384DA575-BCBD-4D56-8D9C-19D8F568B2A1}" type="presParOf" srcId="{804D77D3-069D-4A06-95C4-7D40A9D5D631}" destId="{8A75495B-D9A8-4243-A632-5E42BEEF80A7}" srcOrd="2" destOrd="0" presId="urn:microsoft.com/office/officeart/2008/layout/RadialCluster"/>
    <dgm:cxn modelId="{AA71AE34-9605-461B-960E-682F2EAF8475}" type="presParOf" srcId="{804D77D3-069D-4A06-95C4-7D40A9D5D631}" destId="{5706401B-6D2D-47CE-B447-5AD048150ABD}" srcOrd="3" destOrd="0" presId="urn:microsoft.com/office/officeart/2008/layout/RadialCluster"/>
    <dgm:cxn modelId="{01407E5B-7D19-4BDD-B0A9-E24534CDCBC0}" type="presParOf" srcId="{804D77D3-069D-4A06-95C4-7D40A9D5D631}" destId="{2654148A-3D04-4393-9F52-98C7B3B46C39}" srcOrd="4" destOrd="0" presId="urn:microsoft.com/office/officeart/2008/layout/RadialCluster"/>
    <dgm:cxn modelId="{F3FDC9BD-A6A3-4890-B1CF-2C94D57030C4}" type="presParOf" srcId="{804D77D3-069D-4A06-95C4-7D40A9D5D631}" destId="{DBDE1D9C-3C84-47C1-AAB9-01EFE6BA2DAD}" srcOrd="5" destOrd="0" presId="urn:microsoft.com/office/officeart/2008/layout/RadialCluster"/>
    <dgm:cxn modelId="{B82427CC-E5CF-4B71-A962-972F1A946127}" type="presParOf" srcId="{804D77D3-069D-4A06-95C4-7D40A9D5D631}" destId="{8C5264CE-95F2-4FD0-A007-BD1EB9AA2BDB}" srcOrd="6" destOrd="0" presId="urn:microsoft.com/office/officeart/2008/layout/RadialCluster"/>
    <dgm:cxn modelId="{86F760D7-25B6-408E-8066-C13821E261EF}" type="presParOf" srcId="{804D77D3-069D-4A06-95C4-7D40A9D5D631}" destId="{82F4C82F-D4B6-4AC1-A4C9-3EAC4B7EEB4C}" srcOrd="7" destOrd="0" presId="urn:microsoft.com/office/officeart/2008/layout/RadialCluster"/>
    <dgm:cxn modelId="{F7207206-09E7-4990-8A0C-2407842592AA}" type="presParOf" srcId="{804D77D3-069D-4A06-95C4-7D40A9D5D631}" destId="{24224540-4F02-4D1F-8BAC-AF0DD18A3922}" srcOrd="8" destOrd="0" presId="urn:microsoft.com/office/officeart/2008/layout/RadialCluster"/>
    <dgm:cxn modelId="{0A62FAD5-3FA4-4B1B-9E09-C8C0486A2EE5}" type="presParOf" srcId="{804D77D3-069D-4A06-95C4-7D40A9D5D631}" destId="{373EB421-505F-445A-B7C6-3EC0FB620D41}" srcOrd="9" destOrd="0" presId="urn:microsoft.com/office/officeart/2008/layout/RadialCluster"/>
    <dgm:cxn modelId="{F49DBC78-1595-430D-8293-F063DE720003}" type="presParOf" srcId="{804D77D3-069D-4A06-95C4-7D40A9D5D631}" destId="{0CCE75DB-D638-4FF3-97D1-B48FB98A992E}" srcOrd="10" destOrd="0" presId="urn:microsoft.com/office/officeart/2008/layout/RadialCluster"/>
    <dgm:cxn modelId="{709A2B54-C21F-494D-AA40-9EE48699CC3F}" type="presParOf" srcId="{804D77D3-069D-4A06-95C4-7D40A9D5D631}" destId="{88AB9E48-BAB1-45E2-B7CA-84C4A084993C}" srcOrd="11" destOrd="0" presId="urn:microsoft.com/office/officeart/2008/layout/RadialCluster"/>
    <dgm:cxn modelId="{C51CAB12-CFDB-4046-A7D6-A12B87028A4D}" type="presParOf" srcId="{804D77D3-069D-4A06-95C4-7D40A9D5D631}" destId="{012357E7-093D-40D8-B58D-621CEAE0EACE}" srcOrd="12" destOrd="0" presId="urn:microsoft.com/office/officeart/2008/layout/RadialCluster"/>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4048063-E7C1-46AF-8662-4F09AFEC0F40}" type="doc">
      <dgm:prSet loTypeId="urn:microsoft.com/office/officeart/2008/layout/RadialCluster" loCatId="cycle" qsTypeId="urn:microsoft.com/office/officeart/2005/8/quickstyle/3d3" qsCatId="3D" csTypeId="urn:microsoft.com/office/officeart/2005/8/colors/accent6_1" csCatId="accent6" phldr="1"/>
      <dgm:spPr/>
      <dgm:t>
        <a:bodyPr/>
        <a:lstStyle/>
        <a:p>
          <a:endParaRPr lang="en-GB"/>
        </a:p>
      </dgm:t>
    </dgm:pt>
    <dgm:pt modelId="{2210F88F-BD57-48C1-A3EA-24C919C8DCD3}">
      <dgm:prSet phldrT="[Text]" custT="1"/>
      <dgm:spPr>
        <a:noFill/>
        <a:ln w="28575">
          <a:solidFill>
            <a:schemeClr val="bg1"/>
          </a:solidFill>
        </a:ln>
      </dgm:spPr>
      <dgm:t>
        <a:bodyPr/>
        <a:lstStyle/>
        <a:p>
          <a:r>
            <a:rPr lang="en-GB" sz="1500" dirty="0">
              <a:solidFill>
                <a:schemeClr val="bg1"/>
              </a:solidFill>
            </a:rPr>
            <a:t>Great tasting low or no alcohol beer</a:t>
          </a:r>
        </a:p>
      </dgm:t>
    </dgm:pt>
    <dgm:pt modelId="{4AA00B31-A562-49CF-B377-C3E398CA5015}" type="parTrans" cxnId="{8C96BE95-81C6-4E01-845B-F9BF6DD50081}">
      <dgm:prSet/>
      <dgm:spPr/>
      <dgm:t>
        <a:bodyPr/>
        <a:lstStyle/>
        <a:p>
          <a:endParaRPr lang="en-GB" sz="1500"/>
        </a:p>
      </dgm:t>
    </dgm:pt>
    <dgm:pt modelId="{2A75A0FA-AB8D-4C7E-AECA-858D6C7C9564}" type="sibTrans" cxnId="{8C96BE95-81C6-4E01-845B-F9BF6DD50081}">
      <dgm:prSet/>
      <dgm:spPr/>
      <dgm:t>
        <a:bodyPr/>
        <a:lstStyle/>
        <a:p>
          <a:endParaRPr lang="en-GB" sz="1500"/>
        </a:p>
      </dgm:t>
    </dgm:pt>
    <dgm:pt modelId="{BF4D74C4-516B-4D68-8D02-6021916FE924}">
      <dgm:prSet phldrT="[Text]" custT="1"/>
      <dgm:spPr>
        <a:noFill/>
        <a:ln w="28575">
          <a:solidFill>
            <a:schemeClr val="bg1"/>
          </a:solidFill>
        </a:ln>
      </dgm:spPr>
      <dgm:t>
        <a:bodyPr/>
        <a:lstStyle/>
        <a:p>
          <a:r>
            <a:rPr lang="en-GB" sz="1500" dirty="0">
              <a:solidFill>
                <a:schemeClr val="bg1"/>
              </a:solidFill>
            </a:rPr>
            <a:t>Wort Production and design</a:t>
          </a:r>
        </a:p>
      </dgm:t>
    </dgm:pt>
    <dgm:pt modelId="{CF74AE07-564F-44DC-8F77-854259A27F81}" type="parTrans" cxnId="{C43D4830-6CB7-4701-AE30-86833A5C1D28}">
      <dgm:prSet/>
      <dgm:spPr/>
      <dgm:t>
        <a:bodyPr/>
        <a:lstStyle/>
        <a:p>
          <a:endParaRPr lang="en-GB" sz="1500"/>
        </a:p>
      </dgm:t>
    </dgm:pt>
    <dgm:pt modelId="{4888F500-5BE1-438E-AE04-04201C59DAD4}" type="sibTrans" cxnId="{C43D4830-6CB7-4701-AE30-86833A5C1D28}">
      <dgm:prSet/>
      <dgm:spPr/>
      <dgm:t>
        <a:bodyPr/>
        <a:lstStyle/>
        <a:p>
          <a:endParaRPr lang="en-GB" sz="1500"/>
        </a:p>
      </dgm:t>
    </dgm:pt>
    <dgm:pt modelId="{3424C5C3-33BA-457B-B29B-55A89C2A6AA4}">
      <dgm:prSet phldrT="[Text]" custT="1"/>
      <dgm:spPr>
        <a:noFill/>
        <a:ln w="28575">
          <a:solidFill>
            <a:schemeClr val="bg1"/>
          </a:solidFill>
        </a:ln>
      </dgm:spPr>
      <dgm:t>
        <a:bodyPr/>
        <a:lstStyle/>
        <a:p>
          <a:r>
            <a:rPr lang="en-GB" sz="1500" dirty="0">
              <a:solidFill>
                <a:srgbClr val="FFFF00"/>
              </a:solidFill>
            </a:rPr>
            <a:t>Fermentation Method</a:t>
          </a:r>
        </a:p>
      </dgm:t>
    </dgm:pt>
    <dgm:pt modelId="{19EAA51D-BA55-400B-816E-C458D9EC83DA}" type="parTrans" cxnId="{EADD780A-33FE-4DA9-ACBB-CCEC84724BA5}">
      <dgm:prSet/>
      <dgm:spPr/>
      <dgm:t>
        <a:bodyPr/>
        <a:lstStyle/>
        <a:p>
          <a:endParaRPr lang="en-GB" sz="1500"/>
        </a:p>
      </dgm:t>
    </dgm:pt>
    <dgm:pt modelId="{3E9C34D4-0770-4D38-9D5E-725BFBFE1DBE}" type="sibTrans" cxnId="{EADD780A-33FE-4DA9-ACBB-CCEC84724BA5}">
      <dgm:prSet/>
      <dgm:spPr/>
      <dgm:t>
        <a:bodyPr/>
        <a:lstStyle/>
        <a:p>
          <a:endParaRPr lang="en-GB" sz="1500"/>
        </a:p>
      </dgm:t>
    </dgm:pt>
    <dgm:pt modelId="{FF2D0473-146D-4F66-8299-2B370C2351B0}">
      <dgm:prSet phldrT="[Text]" custT="1"/>
      <dgm:spPr>
        <a:noFill/>
        <a:ln w="28575">
          <a:solidFill>
            <a:schemeClr val="bg1"/>
          </a:solidFill>
        </a:ln>
      </dgm:spPr>
      <dgm:t>
        <a:bodyPr/>
        <a:lstStyle/>
        <a:p>
          <a:r>
            <a:rPr lang="en-GB" sz="1500" dirty="0">
              <a:solidFill>
                <a:srgbClr val="FFFF00"/>
              </a:solidFill>
            </a:rPr>
            <a:t>Choice of Organism</a:t>
          </a:r>
        </a:p>
      </dgm:t>
    </dgm:pt>
    <dgm:pt modelId="{65FC157A-0D17-4D29-B2DC-3E2DA1D577C5}" type="parTrans" cxnId="{1C307D15-83E8-47F1-9941-4B7E79CD146F}">
      <dgm:prSet/>
      <dgm:spPr/>
      <dgm:t>
        <a:bodyPr/>
        <a:lstStyle/>
        <a:p>
          <a:endParaRPr lang="en-GB" sz="1500"/>
        </a:p>
      </dgm:t>
    </dgm:pt>
    <dgm:pt modelId="{2D5CA7A9-85E1-41A6-BCD5-4265400D8844}" type="sibTrans" cxnId="{1C307D15-83E8-47F1-9941-4B7E79CD146F}">
      <dgm:prSet/>
      <dgm:spPr/>
      <dgm:t>
        <a:bodyPr/>
        <a:lstStyle/>
        <a:p>
          <a:endParaRPr lang="en-GB" sz="1500"/>
        </a:p>
      </dgm:t>
    </dgm:pt>
    <dgm:pt modelId="{06C3E4C0-249E-4ED1-8F91-C0635F03FE34}">
      <dgm:prSet phldrT="[Text]" custT="1"/>
      <dgm:spPr>
        <a:noFill/>
        <a:ln w="28575">
          <a:solidFill>
            <a:schemeClr val="bg1"/>
          </a:solidFill>
        </a:ln>
      </dgm:spPr>
      <dgm:t>
        <a:bodyPr/>
        <a:lstStyle/>
        <a:p>
          <a:r>
            <a:rPr lang="en-GB" sz="1500" dirty="0">
              <a:solidFill>
                <a:schemeClr val="bg1"/>
              </a:solidFill>
            </a:rPr>
            <a:t>Alcohol removal or dilution</a:t>
          </a:r>
        </a:p>
      </dgm:t>
    </dgm:pt>
    <dgm:pt modelId="{A282F72A-2FB4-435B-A992-9EDCC96E728E}" type="parTrans" cxnId="{A4A670F3-0D75-4205-A9E2-05E34C382EB9}">
      <dgm:prSet/>
      <dgm:spPr/>
      <dgm:t>
        <a:bodyPr/>
        <a:lstStyle/>
        <a:p>
          <a:endParaRPr lang="en-GB" sz="1500"/>
        </a:p>
      </dgm:t>
    </dgm:pt>
    <dgm:pt modelId="{2D174308-DF76-41CA-B1CD-13E947BA6E83}" type="sibTrans" cxnId="{A4A670F3-0D75-4205-A9E2-05E34C382EB9}">
      <dgm:prSet/>
      <dgm:spPr/>
      <dgm:t>
        <a:bodyPr/>
        <a:lstStyle/>
        <a:p>
          <a:endParaRPr lang="en-GB" sz="1500"/>
        </a:p>
      </dgm:t>
    </dgm:pt>
    <dgm:pt modelId="{A39BF0B8-7FC0-458B-B97B-F520B94C3A05}">
      <dgm:prSet phldrT="[Text]" custT="1"/>
      <dgm:spPr>
        <a:noFill/>
        <a:ln w="28575">
          <a:solidFill>
            <a:schemeClr val="bg1"/>
          </a:solidFill>
        </a:ln>
      </dgm:spPr>
      <dgm:t>
        <a:bodyPr/>
        <a:lstStyle/>
        <a:p>
          <a:r>
            <a:rPr lang="en-GB" sz="1500" dirty="0">
              <a:solidFill>
                <a:schemeClr val="bg1"/>
              </a:solidFill>
            </a:rPr>
            <a:t>pH correction</a:t>
          </a:r>
        </a:p>
      </dgm:t>
    </dgm:pt>
    <dgm:pt modelId="{87C12385-68D7-4A30-9757-35F83EB6357D}" type="parTrans" cxnId="{C26EFA10-C087-42CA-9ACF-DD9B94E008C3}">
      <dgm:prSet/>
      <dgm:spPr/>
      <dgm:t>
        <a:bodyPr/>
        <a:lstStyle/>
        <a:p>
          <a:endParaRPr lang="en-GB" sz="1500"/>
        </a:p>
      </dgm:t>
    </dgm:pt>
    <dgm:pt modelId="{85F72F77-C232-45B0-925D-9878FBB8D960}" type="sibTrans" cxnId="{C26EFA10-C087-42CA-9ACF-DD9B94E008C3}">
      <dgm:prSet/>
      <dgm:spPr/>
      <dgm:t>
        <a:bodyPr/>
        <a:lstStyle/>
        <a:p>
          <a:endParaRPr lang="en-GB" sz="1500"/>
        </a:p>
      </dgm:t>
    </dgm:pt>
    <dgm:pt modelId="{DD9D6631-269B-48FF-A276-73F8ECB2915D}">
      <dgm:prSet phldrT="[Text]" custT="1"/>
      <dgm:spPr>
        <a:noFill/>
        <a:ln w="28575">
          <a:solidFill>
            <a:schemeClr val="bg1"/>
          </a:solidFill>
        </a:ln>
      </dgm:spPr>
      <dgm:t>
        <a:bodyPr/>
        <a:lstStyle/>
        <a:p>
          <a:r>
            <a:rPr lang="en-GB" sz="1500" dirty="0">
              <a:solidFill>
                <a:schemeClr val="bg1"/>
              </a:solidFill>
            </a:rPr>
            <a:t>Stabilisation</a:t>
          </a:r>
        </a:p>
      </dgm:t>
    </dgm:pt>
    <dgm:pt modelId="{9D95981B-3E58-4FFE-92F8-0528D7488503}" type="parTrans" cxnId="{5BF780D1-D010-4B4E-9C0F-F48DA40A9D7E}">
      <dgm:prSet/>
      <dgm:spPr/>
      <dgm:t>
        <a:bodyPr/>
        <a:lstStyle/>
        <a:p>
          <a:endParaRPr lang="en-GB" sz="1500"/>
        </a:p>
      </dgm:t>
    </dgm:pt>
    <dgm:pt modelId="{2F70F2B2-2D77-4D2D-8A28-755532471CBF}" type="sibTrans" cxnId="{5BF780D1-D010-4B4E-9C0F-F48DA40A9D7E}">
      <dgm:prSet/>
      <dgm:spPr/>
      <dgm:t>
        <a:bodyPr/>
        <a:lstStyle/>
        <a:p>
          <a:endParaRPr lang="en-GB" sz="1500"/>
        </a:p>
      </dgm:t>
    </dgm:pt>
    <dgm:pt modelId="{29FD5376-0307-4996-ABF1-E56880FE188D}" type="pres">
      <dgm:prSet presAssocID="{64048063-E7C1-46AF-8662-4F09AFEC0F40}" presName="Name0" presStyleCnt="0">
        <dgm:presLayoutVars>
          <dgm:chMax val="1"/>
          <dgm:chPref val="1"/>
          <dgm:dir/>
          <dgm:animOne val="branch"/>
          <dgm:animLvl val="lvl"/>
        </dgm:presLayoutVars>
      </dgm:prSet>
      <dgm:spPr/>
      <dgm:t>
        <a:bodyPr/>
        <a:lstStyle/>
        <a:p>
          <a:endParaRPr lang="hu-HU"/>
        </a:p>
      </dgm:t>
    </dgm:pt>
    <dgm:pt modelId="{804D77D3-069D-4A06-95C4-7D40A9D5D631}" type="pres">
      <dgm:prSet presAssocID="{2210F88F-BD57-48C1-A3EA-24C919C8DCD3}" presName="singleCycle" presStyleCnt="0"/>
      <dgm:spPr/>
    </dgm:pt>
    <dgm:pt modelId="{2F9115E8-3795-4757-A62C-A91DEAB093A8}" type="pres">
      <dgm:prSet presAssocID="{2210F88F-BD57-48C1-A3EA-24C919C8DCD3}" presName="singleCenter" presStyleLbl="node1" presStyleIdx="0" presStyleCnt="7">
        <dgm:presLayoutVars>
          <dgm:chMax val="7"/>
          <dgm:chPref val="7"/>
        </dgm:presLayoutVars>
      </dgm:prSet>
      <dgm:spPr/>
      <dgm:t>
        <a:bodyPr/>
        <a:lstStyle/>
        <a:p>
          <a:endParaRPr lang="hu-HU"/>
        </a:p>
      </dgm:t>
    </dgm:pt>
    <dgm:pt modelId="{23A24CBA-E7D5-4506-90A1-063BA401366D}" type="pres">
      <dgm:prSet presAssocID="{CF74AE07-564F-44DC-8F77-854259A27F81}" presName="Name56" presStyleLbl="parChTrans1D2" presStyleIdx="0" presStyleCnt="6"/>
      <dgm:spPr/>
      <dgm:t>
        <a:bodyPr/>
        <a:lstStyle/>
        <a:p>
          <a:endParaRPr lang="hu-HU"/>
        </a:p>
      </dgm:t>
    </dgm:pt>
    <dgm:pt modelId="{8A75495B-D9A8-4243-A632-5E42BEEF80A7}" type="pres">
      <dgm:prSet presAssocID="{BF4D74C4-516B-4D68-8D02-6021916FE924}" presName="text0" presStyleLbl="node1" presStyleIdx="1" presStyleCnt="7" custScaleX="133026">
        <dgm:presLayoutVars>
          <dgm:bulletEnabled val="1"/>
        </dgm:presLayoutVars>
      </dgm:prSet>
      <dgm:spPr/>
      <dgm:t>
        <a:bodyPr/>
        <a:lstStyle/>
        <a:p>
          <a:endParaRPr lang="hu-HU"/>
        </a:p>
      </dgm:t>
    </dgm:pt>
    <dgm:pt modelId="{5706401B-6D2D-47CE-B447-5AD048150ABD}" type="pres">
      <dgm:prSet presAssocID="{19EAA51D-BA55-400B-816E-C458D9EC83DA}" presName="Name56" presStyleLbl="parChTrans1D2" presStyleIdx="1" presStyleCnt="6"/>
      <dgm:spPr/>
      <dgm:t>
        <a:bodyPr/>
        <a:lstStyle/>
        <a:p>
          <a:endParaRPr lang="hu-HU"/>
        </a:p>
      </dgm:t>
    </dgm:pt>
    <dgm:pt modelId="{2654148A-3D04-4393-9F52-98C7B3B46C39}" type="pres">
      <dgm:prSet presAssocID="{3424C5C3-33BA-457B-B29B-55A89C2A6AA4}" presName="text0" presStyleLbl="node1" presStyleIdx="2" presStyleCnt="7" custScaleX="162522" custScaleY="130488" custRadScaleRad="100244" custRadScaleInc="-803">
        <dgm:presLayoutVars>
          <dgm:bulletEnabled val="1"/>
        </dgm:presLayoutVars>
      </dgm:prSet>
      <dgm:spPr/>
      <dgm:t>
        <a:bodyPr/>
        <a:lstStyle/>
        <a:p>
          <a:endParaRPr lang="hu-HU"/>
        </a:p>
      </dgm:t>
    </dgm:pt>
    <dgm:pt modelId="{DBDE1D9C-3C84-47C1-AAB9-01EFE6BA2DAD}" type="pres">
      <dgm:prSet presAssocID="{65FC157A-0D17-4D29-B2DC-3E2DA1D577C5}" presName="Name56" presStyleLbl="parChTrans1D2" presStyleIdx="2" presStyleCnt="6"/>
      <dgm:spPr/>
      <dgm:t>
        <a:bodyPr/>
        <a:lstStyle/>
        <a:p>
          <a:endParaRPr lang="hu-HU"/>
        </a:p>
      </dgm:t>
    </dgm:pt>
    <dgm:pt modelId="{8C5264CE-95F2-4FD0-A007-BD1EB9AA2BDB}" type="pres">
      <dgm:prSet presAssocID="{FF2D0473-146D-4F66-8299-2B370C2351B0}" presName="text0" presStyleLbl="node1" presStyleIdx="3" presStyleCnt="7" custScaleX="155254" custRadScaleRad="100244" custRadScaleInc="803">
        <dgm:presLayoutVars>
          <dgm:bulletEnabled val="1"/>
        </dgm:presLayoutVars>
      </dgm:prSet>
      <dgm:spPr/>
      <dgm:t>
        <a:bodyPr/>
        <a:lstStyle/>
        <a:p>
          <a:endParaRPr lang="hu-HU"/>
        </a:p>
      </dgm:t>
    </dgm:pt>
    <dgm:pt modelId="{82F4C82F-D4B6-4AC1-A4C9-3EAC4B7EEB4C}" type="pres">
      <dgm:prSet presAssocID="{A282F72A-2FB4-435B-A992-9EDCC96E728E}" presName="Name56" presStyleLbl="parChTrans1D2" presStyleIdx="3" presStyleCnt="6"/>
      <dgm:spPr/>
      <dgm:t>
        <a:bodyPr/>
        <a:lstStyle/>
        <a:p>
          <a:endParaRPr lang="hu-HU"/>
        </a:p>
      </dgm:t>
    </dgm:pt>
    <dgm:pt modelId="{24224540-4F02-4D1F-8BAC-AF0DD18A3922}" type="pres">
      <dgm:prSet presAssocID="{06C3E4C0-249E-4ED1-8F91-C0635F03FE34}" presName="text0" presStyleLbl="node1" presStyleIdx="4" presStyleCnt="7" custScaleX="125532">
        <dgm:presLayoutVars>
          <dgm:bulletEnabled val="1"/>
        </dgm:presLayoutVars>
      </dgm:prSet>
      <dgm:spPr/>
      <dgm:t>
        <a:bodyPr/>
        <a:lstStyle/>
        <a:p>
          <a:endParaRPr lang="hu-HU"/>
        </a:p>
      </dgm:t>
    </dgm:pt>
    <dgm:pt modelId="{373EB421-505F-445A-B7C6-3EC0FB620D41}" type="pres">
      <dgm:prSet presAssocID="{87C12385-68D7-4A30-9757-35F83EB6357D}" presName="Name56" presStyleLbl="parChTrans1D2" presStyleIdx="4" presStyleCnt="6"/>
      <dgm:spPr/>
      <dgm:t>
        <a:bodyPr/>
        <a:lstStyle/>
        <a:p>
          <a:endParaRPr lang="hu-HU"/>
        </a:p>
      </dgm:t>
    </dgm:pt>
    <dgm:pt modelId="{0CCE75DB-D638-4FF3-97D1-B48FB98A992E}" type="pres">
      <dgm:prSet presAssocID="{A39BF0B8-7FC0-458B-B97B-F520B94C3A05}" presName="text0" presStyleLbl="node1" presStyleIdx="5" presStyleCnt="7" custScaleX="134781">
        <dgm:presLayoutVars>
          <dgm:bulletEnabled val="1"/>
        </dgm:presLayoutVars>
      </dgm:prSet>
      <dgm:spPr/>
      <dgm:t>
        <a:bodyPr/>
        <a:lstStyle/>
        <a:p>
          <a:endParaRPr lang="hu-HU"/>
        </a:p>
      </dgm:t>
    </dgm:pt>
    <dgm:pt modelId="{88AB9E48-BAB1-45E2-B7CA-84C4A084993C}" type="pres">
      <dgm:prSet presAssocID="{9D95981B-3E58-4FFE-92F8-0528D7488503}" presName="Name56" presStyleLbl="parChTrans1D2" presStyleIdx="5" presStyleCnt="6"/>
      <dgm:spPr/>
      <dgm:t>
        <a:bodyPr/>
        <a:lstStyle/>
        <a:p>
          <a:endParaRPr lang="hu-HU"/>
        </a:p>
      </dgm:t>
    </dgm:pt>
    <dgm:pt modelId="{012357E7-093D-40D8-B58D-621CEAE0EACE}" type="pres">
      <dgm:prSet presAssocID="{DD9D6631-269B-48FF-A276-73F8ECB2915D}" presName="text0" presStyleLbl="node1" presStyleIdx="6" presStyleCnt="7" custScaleX="147674">
        <dgm:presLayoutVars>
          <dgm:bulletEnabled val="1"/>
        </dgm:presLayoutVars>
      </dgm:prSet>
      <dgm:spPr/>
      <dgm:t>
        <a:bodyPr/>
        <a:lstStyle/>
        <a:p>
          <a:endParaRPr lang="hu-HU"/>
        </a:p>
      </dgm:t>
    </dgm:pt>
  </dgm:ptLst>
  <dgm:cxnLst>
    <dgm:cxn modelId="{C6AA297F-56FB-4CF2-B0E2-3B1C0A860694}" type="presOf" srcId="{06C3E4C0-249E-4ED1-8F91-C0635F03FE34}" destId="{24224540-4F02-4D1F-8BAC-AF0DD18A3922}" srcOrd="0" destOrd="0" presId="urn:microsoft.com/office/officeart/2008/layout/RadialCluster"/>
    <dgm:cxn modelId="{FDDB620C-783E-43E4-9179-B2D0DE7252B4}" type="presOf" srcId="{BF4D74C4-516B-4D68-8D02-6021916FE924}" destId="{8A75495B-D9A8-4243-A632-5E42BEEF80A7}" srcOrd="0" destOrd="0" presId="urn:microsoft.com/office/officeart/2008/layout/RadialCluster"/>
    <dgm:cxn modelId="{8A59C1C1-F067-42C0-BBD2-F2ECC9394AAA}" type="presOf" srcId="{DD9D6631-269B-48FF-A276-73F8ECB2915D}" destId="{012357E7-093D-40D8-B58D-621CEAE0EACE}" srcOrd="0" destOrd="0" presId="urn:microsoft.com/office/officeart/2008/layout/RadialCluster"/>
    <dgm:cxn modelId="{02A13F13-7D5E-4153-9641-5CEC61EFE9EF}" type="presOf" srcId="{87C12385-68D7-4A30-9757-35F83EB6357D}" destId="{373EB421-505F-445A-B7C6-3EC0FB620D41}" srcOrd="0" destOrd="0" presId="urn:microsoft.com/office/officeart/2008/layout/RadialCluster"/>
    <dgm:cxn modelId="{6FAC6952-D0DE-4A7C-8A65-3883648B3D60}" type="presOf" srcId="{3424C5C3-33BA-457B-B29B-55A89C2A6AA4}" destId="{2654148A-3D04-4393-9F52-98C7B3B46C39}" srcOrd="0" destOrd="0" presId="urn:microsoft.com/office/officeart/2008/layout/RadialCluster"/>
    <dgm:cxn modelId="{A4A670F3-0D75-4205-A9E2-05E34C382EB9}" srcId="{2210F88F-BD57-48C1-A3EA-24C919C8DCD3}" destId="{06C3E4C0-249E-4ED1-8F91-C0635F03FE34}" srcOrd="3" destOrd="0" parTransId="{A282F72A-2FB4-435B-A992-9EDCC96E728E}" sibTransId="{2D174308-DF76-41CA-B1CD-13E947BA6E83}"/>
    <dgm:cxn modelId="{63B699D9-C430-469E-A65A-C158D78D4CDB}" type="presOf" srcId="{A282F72A-2FB4-435B-A992-9EDCC96E728E}" destId="{82F4C82F-D4B6-4AC1-A4C9-3EAC4B7EEB4C}" srcOrd="0" destOrd="0" presId="urn:microsoft.com/office/officeart/2008/layout/RadialCluster"/>
    <dgm:cxn modelId="{682CE0DD-5695-4A5E-992C-2C01ADE28B83}" type="presOf" srcId="{19EAA51D-BA55-400B-816E-C458D9EC83DA}" destId="{5706401B-6D2D-47CE-B447-5AD048150ABD}" srcOrd="0" destOrd="0" presId="urn:microsoft.com/office/officeart/2008/layout/RadialCluster"/>
    <dgm:cxn modelId="{655CFB11-9FA5-4379-9026-045B2E39E4D6}" type="presOf" srcId="{65FC157A-0D17-4D29-B2DC-3E2DA1D577C5}" destId="{DBDE1D9C-3C84-47C1-AAB9-01EFE6BA2DAD}" srcOrd="0" destOrd="0" presId="urn:microsoft.com/office/officeart/2008/layout/RadialCluster"/>
    <dgm:cxn modelId="{8C96BE95-81C6-4E01-845B-F9BF6DD50081}" srcId="{64048063-E7C1-46AF-8662-4F09AFEC0F40}" destId="{2210F88F-BD57-48C1-A3EA-24C919C8DCD3}" srcOrd="0" destOrd="0" parTransId="{4AA00B31-A562-49CF-B377-C3E398CA5015}" sibTransId="{2A75A0FA-AB8D-4C7E-AECA-858D6C7C9564}"/>
    <dgm:cxn modelId="{9B2CC00A-3AE0-4658-8BEA-B4B4182F627F}" type="presOf" srcId="{64048063-E7C1-46AF-8662-4F09AFEC0F40}" destId="{29FD5376-0307-4996-ABF1-E56880FE188D}" srcOrd="0" destOrd="0" presId="urn:microsoft.com/office/officeart/2008/layout/RadialCluster"/>
    <dgm:cxn modelId="{854E0E1F-2F16-4A57-B202-4FBC148068FC}" type="presOf" srcId="{CF74AE07-564F-44DC-8F77-854259A27F81}" destId="{23A24CBA-E7D5-4506-90A1-063BA401366D}" srcOrd="0" destOrd="0" presId="urn:microsoft.com/office/officeart/2008/layout/RadialCluster"/>
    <dgm:cxn modelId="{E43D1AC3-4ED6-4463-9361-D52F47DF9BE0}" type="presOf" srcId="{9D95981B-3E58-4FFE-92F8-0528D7488503}" destId="{88AB9E48-BAB1-45E2-B7CA-84C4A084993C}" srcOrd="0" destOrd="0" presId="urn:microsoft.com/office/officeart/2008/layout/RadialCluster"/>
    <dgm:cxn modelId="{EADD780A-33FE-4DA9-ACBB-CCEC84724BA5}" srcId="{2210F88F-BD57-48C1-A3EA-24C919C8DCD3}" destId="{3424C5C3-33BA-457B-B29B-55A89C2A6AA4}" srcOrd="1" destOrd="0" parTransId="{19EAA51D-BA55-400B-816E-C458D9EC83DA}" sibTransId="{3E9C34D4-0770-4D38-9D5E-725BFBFE1DBE}"/>
    <dgm:cxn modelId="{D40BD1FA-22C1-4699-95E9-3C6B2FE27144}" type="presOf" srcId="{FF2D0473-146D-4F66-8299-2B370C2351B0}" destId="{8C5264CE-95F2-4FD0-A007-BD1EB9AA2BDB}" srcOrd="0" destOrd="0" presId="urn:microsoft.com/office/officeart/2008/layout/RadialCluster"/>
    <dgm:cxn modelId="{8FB2B304-C8EF-4FEC-B271-8237749BEBDD}" type="presOf" srcId="{A39BF0B8-7FC0-458B-B97B-F520B94C3A05}" destId="{0CCE75DB-D638-4FF3-97D1-B48FB98A992E}" srcOrd="0" destOrd="0" presId="urn:microsoft.com/office/officeart/2008/layout/RadialCluster"/>
    <dgm:cxn modelId="{73B541BD-91D5-4C84-90E4-A5ED8C2E431D}" type="presOf" srcId="{2210F88F-BD57-48C1-A3EA-24C919C8DCD3}" destId="{2F9115E8-3795-4757-A62C-A91DEAB093A8}" srcOrd="0" destOrd="0" presId="urn:microsoft.com/office/officeart/2008/layout/RadialCluster"/>
    <dgm:cxn modelId="{C26EFA10-C087-42CA-9ACF-DD9B94E008C3}" srcId="{2210F88F-BD57-48C1-A3EA-24C919C8DCD3}" destId="{A39BF0B8-7FC0-458B-B97B-F520B94C3A05}" srcOrd="4" destOrd="0" parTransId="{87C12385-68D7-4A30-9757-35F83EB6357D}" sibTransId="{85F72F77-C232-45B0-925D-9878FBB8D960}"/>
    <dgm:cxn modelId="{1C307D15-83E8-47F1-9941-4B7E79CD146F}" srcId="{2210F88F-BD57-48C1-A3EA-24C919C8DCD3}" destId="{FF2D0473-146D-4F66-8299-2B370C2351B0}" srcOrd="2" destOrd="0" parTransId="{65FC157A-0D17-4D29-B2DC-3E2DA1D577C5}" sibTransId="{2D5CA7A9-85E1-41A6-BCD5-4265400D8844}"/>
    <dgm:cxn modelId="{5BF780D1-D010-4B4E-9C0F-F48DA40A9D7E}" srcId="{2210F88F-BD57-48C1-A3EA-24C919C8DCD3}" destId="{DD9D6631-269B-48FF-A276-73F8ECB2915D}" srcOrd="5" destOrd="0" parTransId="{9D95981B-3E58-4FFE-92F8-0528D7488503}" sibTransId="{2F70F2B2-2D77-4D2D-8A28-755532471CBF}"/>
    <dgm:cxn modelId="{C43D4830-6CB7-4701-AE30-86833A5C1D28}" srcId="{2210F88F-BD57-48C1-A3EA-24C919C8DCD3}" destId="{BF4D74C4-516B-4D68-8D02-6021916FE924}" srcOrd="0" destOrd="0" parTransId="{CF74AE07-564F-44DC-8F77-854259A27F81}" sibTransId="{4888F500-5BE1-438E-AE04-04201C59DAD4}"/>
    <dgm:cxn modelId="{034411FA-E418-4323-990D-64227334FD85}" type="presParOf" srcId="{29FD5376-0307-4996-ABF1-E56880FE188D}" destId="{804D77D3-069D-4A06-95C4-7D40A9D5D631}" srcOrd="0" destOrd="0" presId="urn:microsoft.com/office/officeart/2008/layout/RadialCluster"/>
    <dgm:cxn modelId="{7DFB2AB1-FD9F-4DEF-AAA4-A9AC69B6B67D}" type="presParOf" srcId="{804D77D3-069D-4A06-95C4-7D40A9D5D631}" destId="{2F9115E8-3795-4757-A62C-A91DEAB093A8}" srcOrd="0" destOrd="0" presId="urn:microsoft.com/office/officeart/2008/layout/RadialCluster"/>
    <dgm:cxn modelId="{2AE00014-6F6C-4411-B753-3618AA233638}" type="presParOf" srcId="{804D77D3-069D-4A06-95C4-7D40A9D5D631}" destId="{23A24CBA-E7D5-4506-90A1-063BA401366D}" srcOrd="1" destOrd="0" presId="urn:microsoft.com/office/officeart/2008/layout/RadialCluster"/>
    <dgm:cxn modelId="{384DA575-BCBD-4D56-8D9C-19D8F568B2A1}" type="presParOf" srcId="{804D77D3-069D-4A06-95C4-7D40A9D5D631}" destId="{8A75495B-D9A8-4243-A632-5E42BEEF80A7}" srcOrd="2" destOrd="0" presId="urn:microsoft.com/office/officeart/2008/layout/RadialCluster"/>
    <dgm:cxn modelId="{AA71AE34-9605-461B-960E-682F2EAF8475}" type="presParOf" srcId="{804D77D3-069D-4A06-95C4-7D40A9D5D631}" destId="{5706401B-6D2D-47CE-B447-5AD048150ABD}" srcOrd="3" destOrd="0" presId="urn:microsoft.com/office/officeart/2008/layout/RadialCluster"/>
    <dgm:cxn modelId="{01407E5B-7D19-4BDD-B0A9-E24534CDCBC0}" type="presParOf" srcId="{804D77D3-069D-4A06-95C4-7D40A9D5D631}" destId="{2654148A-3D04-4393-9F52-98C7B3B46C39}" srcOrd="4" destOrd="0" presId="urn:microsoft.com/office/officeart/2008/layout/RadialCluster"/>
    <dgm:cxn modelId="{F3FDC9BD-A6A3-4890-B1CF-2C94D57030C4}" type="presParOf" srcId="{804D77D3-069D-4A06-95C4-7D40A9D5D631}" destId="{DBDE1D9C-3C84-47C1-AAB9-01EFE6BA2DAD}" srcOrd="5" destOrd="0" presId="urn:microsoft.com/office/officeart/2008/layout/RadialCluster"/>
    <dgm:cxn modelId="{B82427CC-E5CF-4B71-A962-972F1A946127}" type="presParOf" srcId="{804D77D3-069D-4A06-95C4-7D40A9D5D631}" destId="{8C5264CE-95F2-4FD0-A007-BD1EB9AA2BDB}" srcOrd="6" destOrd="0" presId="urn:microsoft.com/office/officeart/2008/layout/RadialCluster"/>
    <dgm:cxn modelId="{86F760D7-25B6-408E-8066-C13821E261EF}" type="presParOf" srcId="{804D77D3-069D-4A06-95C4-7D40A9D5D631}" destId="{82F4C82F-D4B6-4AC1-A4C9-3EAC4B7EEB4C}" srcOrd="7" destOrd="0" presId="urn:microsoft.com/office/officeart/2008/layout/RadialCluster"/>
    <dgm:cxn modelId="{F7207206-09E7-4990-8A0C-2407842592AA}" type="presParOf" srcId="{804D77D3-069D-4A06-95C4-7D40A9D5D631}" destId="{24224540-4F02-4D1F-8BAC-AF0DD18A3922}" srcOrd="8" destOrd="0" presId="urn:microsoft.com/office/officeart/2008/layout/RadialCluster"/>
    <dgm:cxn modelId="{0A62FAD5-3FA4-4B1B-9E09-C8C0486A2EE5}" type="presParOf" srcId="{804D77D3-069D-4A06-95C4-7D40A9D5D631}" destId="{373EB421-505F-445A-B7C6-3EC0FB620D41}" srcOrd="9" destOrd="0" presId="urn:microsoft.com/office/officeart/2008/layout/RadialCluster"/>
    <dgm:cxn modelId="{F49DBC78-1595-430D-8293-F063DE720003}" type="presParOf" srcId="{804D77D3-069D-4A06-95C4-7D40A9D5D631}" destId="{0CCE75DB-D638-4FF3-97D1-B48FB98A992E}" srcOrd="10" destOrd="0" presId="urn:microsoft.com/office/officeart/2008/layout/RadialCluster"/>
    <dgm:cxn modelId="{709A2B54-C21F-494D-AA40-9EE48699CC3F}" type="presParOf" srcId="{804D77D3-069D-4A06-95C4-7D40A9D5D631}" destId="{88AB9E48-BAB1-45E2-B7CA-84C4A084993C}" srcOrd="11" destOrd="0" presId="urn:microsoft.com/office/officeart/2008/layout/RadialCluster"/>
    <dgm:cxn modelId="{C51CAB12-CFDB-4046-A7D6-A12B87028A4D}" type="presParOf" srcId="{804D77D3-069D-4A06-95C4-7D40A9D5D631}" destId="{012357E7-093D-40D8-B58D-621CEAE0EACE}" srcOrd="12" destOrd="0" presId="urn:microsoft.com/office/officeart/2008/layout/RadialCluster"/>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4048063-E7C1-46AF-8662-4F09AFEC0F40}" type="doc">
      <dgm:prSet loTypeId="urn:microsoft.com/office/officeart/2008/layout/RadialCluster" loCatId="cycle" qsTypeId="urn:microsoft.com/office/officeart/2005/8/quickstyle/3d3" qsCatId="3D" csTypeId="urn:microsoft.com/office/officeart/2005/8/colors/accent6_1" csCatId="accent6" phldr="1"/>
      <dgm:spPr/>
      <dgm:t>
        <a:bodyPr/>
        <a:lstStyle/>
        <a:p>
          <a:endParaRPr lang="en-GB"/>
        </a:p>
      </dgm:t>
    </dgm:pt>
    <dgm:pt modelId="{2210F88F-BD57-48C1-A3EA-24C919C8DCD3}">
      <dgm:prSet phldrT="[Text]" custT="1"/>
      <dgm:spPr>
        <a:noFill/>
        <a:ln w="28575">
          <a:solidFill>
            <a:schemeClr val="bg1"/>
          </a:solidFill>
        </a:ln>
      </dgm:spPr>
      <dgm:t>
        <a:bodyPr/>
        <a:lstStyle/>
        <a:p>
          <a:r>
            <a:rPr lang="en-GB" sz="1500" dirty="0">
              <a:solidFill>
                <a:schemeClr val="bg1"/>
              </a:solidFill>
            </a:rPr>
            <a:t>Great tasting low or no alcohol beer</a:t>
          </a:r>
        </a:p>
      </dgm:t>
    </dgm:pt>
    <dgm:pt modelId="{4AA00B31-A562-49CF-B377-C3E398CA5015}" type="parTrans" cxnId="{8C96BE95-81C6-4E01-845B-F9BF6DD50081}">
      <dgm:prSet/>
      <dgm:spPr/>
      <dgm:t>
        <a:bodyPr/>
        <a:lstStyle/>
        <a:p>
          <a:endParaRPr lang="en-GB" sz="1500"/>
        </a:p>
      </dgm:t>
    </dgm:pt>
    <dgm:pt modelId="{2A75A0FA-AB8D-4C7E-AECA-858D6C7C9564}" type="sibTrans" cxnId="{8C96BE95-81C6-4E01-845B-F9BF6DD50081}">
      <dgm:prSet/>
      <dgm:spPr/>
      <dgm:t>
        <a:bodyPr/>
        <a:lstStyle/>
        <a:p>
          <a:endParaRPr lang="en-GB" sz="1500"/>
        </a:p>
      </dgm:t>
    </dgm:pt>
    <dgm:pt modelId="{BF4D74C4-516B-4D68-8D02-6021916FE924}">
      <dgm:prSet phldrT="[Text]" custT="1"/>
      <dgm:spPr>
        <a:noFill/>
        <a:ln w="28575">
          <a:solidFill>
            <a:schemeClr val="bg1"/>
          </a:solidFill>
        </a:ln>
      </dgm:spPr>
      <dgm:t>
        <a:bodyPr/>
        <a:lstStyle/>
        <a:p>
          <a:r>
            <a:rPr lang="en-GB" sz="1500" dirty="0">
              <a:solidFill>
                <a:schemeClr val="bg1"/>
              </a:solidFill>
            </a:rPr>
            <a:t>Wort Production and design</a:t>
          </a:r>
        </a:p>
      </dgm:t>
    </dgm:pt>
    <dgm:pt modelId="{CF74AE07-564F-44DC-8F77-854259A27F81}" type="parTrans" cxnId="{C43D4830-6CB7-4701-AE30-86833A5C1D28}">
      <dgm:prSet/>
      <dgm:spPr/>
      <dgm:t>
        <a:bodyPr/>
        <a:lstStyle/>
        <a:p>
          <a:endParaRPr lang="en-GB" sz="1500"/>
        </a:p>
      </dgm:t>
    </dgm:pt>
    <dgm:pt modelId="{4888F500-5BE1-438E-AE04-04201C59DAD4}" type="sibTrans" cxnId="{C43D4830-6CB7-4701-AE30-86833A5C1D28}">
      <dgm:prSet/>
      <dgm:spPr/>
      <dgm:t>
        <a:bodyPr/>
        <a:lstStyle/>
        <a:p>
          <a:endParaRPr lang="en-GB" sz="1500"/>
        </a:p>
      </dgm:t>
    </dgm:pt>
    <dgm:pt modelId="{3424C5C3-33BA-457B-B29B-55A89C2A6AA4}">
      <dgm:prSet phldrT="[Text]" custT="1"/>
      <dgm:spPr>
        <a:noFill/>
        <a:ln w="28575">
          <a:solidFill>
            <a:schemeClr val="bg1"/>
          </a:solidFill>
        </a:ln>
      </dgm:spPr>
      <dgm:t>
        <a:bodyPr/>
        <a:lstStyle/>
        <a:p>
          <a:r>
            <a:rPr lang="en-GB" sz="1500" dirty="0">
              <a:solidFill>
                <a:schemeClr val="bg1"/>
              </a:solidFill>
            </a:rPr>
            <a:t>Fermentation Method</a:t>
          </a:r>
        </a:p>
      </dgm:t>
    </dgm:pt>
    <dgm:pt modelId="{19EAA51D-BA55-400B-816E-C458D9EC83DA}" type="parTrans" cxnId="{EADD780A-33FE-4DA9-ACBB-CCEC84724BA5}">
      <dgm:prSet/>
      <dgm:spPr/>
      <dgm:t>
        <a:bodyPr/>
        <a:lstStyle/>
        <a:p>
          <a:endParaRPr lang="en-GB" sz="1500"/>
        </a:p>
      </dgm:t>
    </dgm:pt>
    <dgm:pt modelId="{3E9C34D4-0770-4D38-9D5E-725BFBFE1DBE}" type="sibTrans" cxnId="{EADD780A-33FE-4DA9-ACBB-CCEC84724BA5}">
      <dgm:prSet/>
      <dgm:spPr/>
      <dgm:t>
        <a:bodyPr/>
        <a:lstStyle/>
        <a:p>
          <a:endParaRPr lang="en-GB" sz="1500"/>
        </a:p>
      </dgm:t>
    </dgm:pt>
    <dgm:pt modelId="{FF2D0473-146D-4F66-8299-2B370C2351B0}">
      <dgm:prSet phldrT="[Text]" custT="1"/>
      <dgm:spPr>
        <a:noFill/>
        <a:ln w="28575">
          <a:solidFill>
            <a:schemeClr val="bg1"/>
          </a:solidFill>
        </a:ln>
      </dgm:spPr>
      <dgm:t>
        <a:bodyPr/>
        <a:lstStyle/>
        <a:p>
          <a:r>
            <a:rPr lang="en-GB" sz="1500" dirty="0">
              <a:solidFill>
                <a:schemeClr val="bg1"/>
              </a:solidFill>
            </a:rPr>
            <a:t>Choice of Organism</a:t>
          </a:r>
        </a:p>
      </dgm:t>
    </dgm:pt>
    <dgm:pt modelId="{65FC157A-0D17-4D29-B2DC-3E2DA1D577C5}" type="parTrans" cxnId="{1C307D15-83E8-47F1-9941-4B7E79CD146F}">
      <dgm:prSet/>
      <dgm:spPr/>
      <dgm:t>
        <a:bodyPr/>
        <a:lstStyle/>
        <a:p>
          <a:endParaRPr lang="en-GB" sz="1500"/>
        </a:p>
      </dgm:t>
    </dgm:pt>
    <dgm:pt modelId="{2D5CA7A9-85E1-41A6-BCD5-4265400D8844}" type="sibTrans" cxnId="{1C307D15-83E8-47F1-9941-4B7E79CD146F}">
      <dgm:prSet/>
      <dgm:spPr/>
      <dgm:t>
        <a:bodyPr/>
        <a:lstStyle/>
        <a:p>
          <a:endParaRPr lang="en-GB" sz="1500"/>
        </a:p>
      </dgm:t>
    </dgm:pt>
    <dgm:pt modelId="{06C3E4C0-249E-4ED1-8F91-C0635F03FE34}">
      <dgm:prSet phldrT="[Text]" custT="1"/>
      <dgm:spPr>
        <a:noFill/>
        <a:ln w="28575">
          <a:solidFill>
            <a:schemeClr val="bg1"/>
          </a:solidFill>
        </a:ln>
      </dgm:spPr>
      <dgm:t>
        <a:bodyPr/>
        <a:lstStyle/>
        <a:p>
          <a:r>
            <a:rPr lang="en-GB" sz="1500" dirty="0">
              <a:solidFill>
                <a:srgbClr val="FFFF00"/>
              </a:solidFill>
            </a:rPr>
            <a:t>Alcohol removal or dilution</a:t>
          </a:r>
        </a:p>
      </dgm:t>
    </dgm:pt>
    <dgm:pt modelId="{A282F72A-2FB4-435B-A992-9EDCC96E728E}" type="parTrans" cxnId="{A4A670F3-0D75-4205-A9E2-05E34C382EB9}">
      <dgm:prSet/>
      <dgm:spPr/>
      <dgm:t>
        <a:bodyPr/>
        <a:lstStyle/>
        <a:p>
          <a:endParaRPr lang="en-GB" sz="1500"/>
        </a:p>
      </dgm:t>
    </dgm:pt>
    <dgm:pt modelId="{2D174308-DF76-41CA-B1CD-13E947BA6E83}" type="sibTrans" cxnId="{A4A670F3-0D75-4205-A9E2-05E34C382EB9}">
      <dgm:prSet/>
      <dgm:spPr/>
      <dgm:t>
        <a:bodyPr/>
        <a:lstStyle/>
        <a:p>
          <a:endParaRPr lang="en-GB" sz="1500"/>
        </a:p>
      </dgm:t>
    </dgm:pt>
    <dgm:pt modelId="{A39BF0B8-7FC0-458B-B97B-F520B94C3A05}">
      <dgm:prSet phldrT="[Text]" custT="1"/>
      <dgm:spPr>
        <a:noFill/>
        <a:ln w="28575">
          <a:solidFill>
            <a:schemeClr val="bg1"/>
          </a:solidFill>
        </a:ln>
      </dgm:spPr>
      <dgm:t>
        <a:bodyPr/>
        <a:lstStyle/>
        <a:p>
          <a:r>
            <a:rPr lang="en-GB" sz="1500" dirty="0">
              <a:solidFill>
                <a:schemeClr val="bg1"/>
              </a:solidFill>
            </a:rPr>
            <a:t>pH correction</a:t>
          </a:r>
        </a:p>
      </dgm:t>
    </dgm:pt>
    <dgm:pt modelId="{87C12385-68D7-4A30-9757-35F83EB6357D}" type="parTrans" cxnId="{C26EFA10-C087-42CA-9ACF-DD9B94E008C3}">
      <dgm:prSet/>
      <dgm:spPr/>
      <dgm:t>
        <a:bodyPr/>
        <a:lstStyle/>
        <a:p>
          <a:endParaRPr lang="en-GB" sz="1500"/>
        </a:p>
      </dgm:t>
    </dgm:pt>
    <dgm:pt modelId="{85F72F77-C232-45B0-925D-9878FBB8D960}" type="sibTrans" cxnId="{C26EFA10-C087-42CA-9ACF-DD9B94E008C3}">
      <dgm:prSet/>
      <dgm:spPr/>
      <dgm:t>
        <a:bodyPr/>
        <a:lstStyle/>
        <a:p>
          <a:endParaRPr lang="en-GB" sz="1500"/>
        </a:p>
      </dgm:t>
    </dgm:pt>
    <dgm:pt modelId="{DD9D6631-269B-48FF-A276-73F8ECB2915D}">
      <dgm:prSet phldrT="[Text]" custT="1"/>
      <dgm:spPr>
        <a:noFill/>
        <a:ln w="28575">
          <a:solidFill>
            <a:schemeClr val="bg1"/>
          </a:solidFill>
        </a:ln>
      </dgm:spPr>
      <dgm:t>
        <a:bodyPr/>
        <a:lstStyle/>
        <a:p>
          <a:r>
            <a:rPr lang="en-GB" sz="1500" dirty="0">
              <a:solidFill>
                <a:schemeClr val="bg1"/>
              </a:solidFill>
            </a:rPr>
            <a:t>Stabilisation</a:t>
          </a:r>
        </a:p>
      </dgm:t>
    </dgm:pt>
    <dgm:pt modelId="{9D95981B-3E58-4FFE-92F8-0528D7488503}" type="parTrans" cxnId="{5BF780D1-D010-4B4E-9C0F-F48DA40A9D7E}">
      <dgm:prSet/>
      <dgm:spPr/>
      <dgm:t>
        <a:bodyPr/>
        <a:lstStyle/>
        <a:p>
          <a:endParaRPr lang="en-GB" sz="1500"/>
        </a:p>
      </dgm:t>
    </dgm:pt>
    <dgm:pt modelId="{2F70F2B2-2D77-4D2D-8A28-755532471CBF}" type="sibTrans" cxnId="{5BF780D1-D010-4B4E-9C0F-F48DA40A9D7E}">
      <dgm:prSet/>
      <dgm:spPr/>
      <dgm:t>
        <a:bodyPr/>
        <a:lstStyle/>
        <a:p>
          <a:endParaRPr lang="en-GB" sz="1500"/>
        </a:p>
      </dgm:t>
    </dgm:pt>
    <dgm:pt modelId="{29FD5376-0307-4996-ABF1-E56880FE188D}" type="pres">
      <dgm:prSet presAssocID="{64048063-E7C1-46AF-8662-4F09AFEC0F40}" presName="Name0" presStyleCnt="0">
        <dgm:presLayoutVars>
          <dgm:chMax val="1"/>
          <dgm:chPref val="1"/>
          <dgm:dir/>
          <dgm:animOne val="branch"/>
          <dgm:animLvl val="lvl"/>
        </dgm:presLayoutVars>
      </dgm:prSet>
      <dgm:spPr/>
      <dgm:t>
        <a:bodyPr/>
        <a:lstStyle/>
        <a:p>
          <a:endParaRPr lang="hu-HU"/>
        </a:p>
      </dgm:t>
    </dgm:pt>
    <dgm:pt modelId="{804D77D3-069D-4A06-95C4-7D40A9D5D631}" type="pres">
      <dgm:prSet presAssocID="{2210F88F-BD57-48C1-A3EA-24C919C8DCD3}" presName="singleCycle" presStyleCnt="0"/>
      <dgm:spPr/>
    </dgm:pt>
    <dgm:pt modelId="{2F9115E8-3795-4757-A62C-A91DEAB093A8}" type="pres">
      <dgm:prSet presAssocID="{2210F88F-BD57-48C1-A3EA-24C919C8DCD3}" presName="singleCenter" presStyleLbl="node1" presStyleIdx="0" presStyleCnt="7">
        <dgm:presLayoutVars>
          <dgm:chMax val="7"/>
          <dgm:chPref val="7"/>
        </dgm:presLayoutVars>
      </dgm:prSet>
      <dgm:spPr/>
      <dgm:t>
        <a:bodyPr/>
        <a:lstStyle/>
        <a:p>
          <a:endParaRPr lang="hu-HU"/>
        </a:p>
      </dgm:t>
    </dgm:pt>
    <dgm:pt modelId="{23A24CBA-E7D5-4506-90A1-063BA401366D}" type="pres">
      <dgm:prSet presAssocID="{CF74AE07-564F-44DC-8F77-854259A27F81}" presName="Name56" presStyleLbl="parChTrans1D2" presStyleIdx="0" presStyleCnt="6"/>
      <dgm:spPr/>
      <dgm:t>
        <a:bodyPr/>
        <a:lstStyle/>
        <a:p>
          <a:endParaRPr lang="hu-HU"/>
        </a:p>
      </dgm:t>
    </dgm:pt>
    <dgm:pt modelId="{8A75495B-D9A8-4243-A632-5E42BEEF80A7}" type="pres">
      <dgm:prSet presAssocID="{BF4D74C4-516B-4D68-8D02-6021916FE924}" presName="text0" presStyleLbl="node1" presStyleIdx="1" presStyleCnt="7" custScaleX="133026">
        <dgm:presLayoutVars>
          <dgm:bulletEnabled val="1"/>
        </dgm:presLayoutVars>
      </dgm:prSet>
      <dgm:spPr/>
      <dgm:t>
        <a:bodyPr/>
        <a:lstStyle/>
        <a:p>
          <a:endParaRPr lang="hu-HU"/>
        </a:p>
      </dgm:t>
    </dgm:pt>
    <dgm:pt modelId="{5706401B-6D2D-47CE-B447-5AD048150ABD}" type="pres">
      <dgm:prSet presAssocID="{19EAA51D-BA55-400B-816E-C458D9EC83DA}" presName="Name56" presStyleLbl="parChTrans1D2" presStyleIdx="1" presStyleCnt="6"/>
      <dgm:spPr/>
      <dgm:t>
        <a:bodyPr/>
        <a:lstStyle/>
        <a:p>
          <a:endParaRPr lang="hu-HU"/>
        </a:p>
      </dgm:t>
    </dgm:pt>
    <dgm:pt modelId="{2654148A-3D04-4393-9F52-98C7B3B46C39}" type="pres">
      <dgm:prSet presAssocID="{3424C5C3-33BA-457B-B29B-55A89C2A6AA4}" presName="text0" presStyleLbl="node1" presStyleIdx="2" presStyleCnt="7" custScaleX="162522" custScaleY="130488" custRadScaleRad="100244" custRadScaleInc="-803">
        <dgm:presLayoutVars>
          <dgm:bulletEnabled val="1"/>
        </dgm:presLayoutVars>
      </dgm:prSet>
      <dgm:spPr/>
      <dgm:t>
        <a:bodyPr/>
        <a:lstStyle/>
        <a:p>
          <a:endParaRPr lang="hu-HU"/>
        </a:p>
      </dgm:t>
    </dgm:pt>
    <dgm:pt modelId="{DBDE1D9C-3C84-47C1-AAB9-01EFE6BA2DAD}" type="pres">
      <dgm:prSet presAssocID="{65FC157A-0D17-4D29-B2DC-3E2DA1D577C5}" presName="Name56" presStyleLbl="parChTrans1D2" presStyleIdx="2" presStyleCnt="6"/>
      <dgm:spPr/>
      <dgm:t>
        <a:bodyPr/>
        <a:lstStyle/>
        <a:p>
          <a:endParaRPr lang="hu-HU"/>
        </a:p>
      </dgm:t>
    </dgm:pt>
    <dgm:pt modelId="{8C5264CE-95F2-4FD0-A007-BD1EB9AA2BDB}" type="pres">
      <dgm:prSet presAssocID="{FF2D0473-146D-4F66-8299-2B370C2351B0}" presName="text0" presStyleLbl="node1" presStyleIdx="3" presStyleCnt="7" custScaleX="155254" custRadScaleRad="100244" custRadScaleInc="803">
        <dgm:presLayoutVars>
          <dgm:bulletEnabled val="1"/>
        </dgm:presLayoutVars>
      </dgm:prSet>
      <dgm:spPr/>
      <dgm:t>
        <a:bodyPr/>
        <a:lstStyle/>
        <a:p>
          <a:endParaRPr lang="hu-HU"/>
        </a:p>
      </dgm:t>
    </dgm:pt>
    <dgm:pt modelId="{82F4C82F-D4B6-4AC1-A4C9-3EAC4B7EEB4C}" type="pres">
      <dgm:prSet presAssocID="{A282F72A-2FB4-435B-A992-9EDCC96E728E}" presName="Name56" presStyleLbl="parChTrans1D2" presStyleIdx="3" presStyleCnt="6"/>
      <dgm:spPr/>
      <dgm:t>
        <a:bodyPr/>
        <a:lstStyle/>
        <a:p>
          <a:endParaRPr lang="hu-HU"/>
        </a:p>
      </dgm:t>
    </dgm:pt>
    <dgm:pt modelId="{24224540-4F02-4D1F-8BAC-AF0DD18A3922}" type="pres">
      <dgm:prSet presAssocID="{06C3E4C0-249E-4ED1-8F91-C0635F03FE34}" presName="text0" presStyleLbl="node1" presStyleIdx="4" presStyleCnt="7" custScaleX="125532">
        <dgm:presLayoutVars>
          <dgm:bulletEnabled val="1"/>
        </dgm:presLayoutVars>
      </dgm:prSet>
      <dgm:spPr/>
      <dgm:t>
        <a:bodyPr/>
        <a:lstStyle/>
        <a:p>
          <a:endParaRPr lang="hu-HU"/>
        </a:p>
      </dgm:t>
    </dgm:pt>
    <dgm:pt modelId="{373EB421-505F-445A-B7C6-3EC0FB620D41}" type="pres">
      <dgm:prSet presAssocID="{87C12385-68D7-4A30-9757-35F83EB6357D}" presName="Name56" presStyleLbl="parChTrans1D2" presStyleIdx="4" presStyleCnt="6"/>
      <dgm:spPr/>
      <dgm:t>
        <a:bodyPr/>
        <a:lstStyle/>
        <a:p>
          <a:endParaRPr lang="hu-HU"/>
        </a:p>
      </dgm:t>
    </dgm:pt>
    <dgm:pt modelId="{0CCE75DB-D638-4FF3-97D1-B48FB98A992E}" type="pres">
      <dgm:prSet presAssocID="{A39BF0B8-7FC0-458B-B97B-F520B94C3A05}" presName="text0" presStyleLbl="node1" presStyleIdx="5" presStyleCnt="7" custScaleX="134781">
        <dgm:presLayoutVars>
          <dgm:bulletEnabled val="1"/>
        </dgm:presLayoutVars>
      </dgm:prSet>
      <dgm:spPr/>
      <dgm:t>
        <a:bodyPr/>
        <a:lstStyle/>
        <a:p>
          <a:endParaRPr lang="hu-HU"/>
        </a:p>
      </dgm:t>
    </dgm:pt>
    <dgm:pt modelId="{88AB9E48-BAB1-45E2-B7CA-84C4A084993C}" type="pres">
      <dgm:prSet presAssocID="{9D95981B-3E58-4FFE-92F8-0528D7488503}" presName="Name56" presStyleLbl="parChTrans1D2" presStyleIdx="5" presStyleCnt="6"/>
      <dgm:spPr/>
      <dgm:t>
        <a:bodyPr/>
        <a:lstStyle/>
        <a:p>
          <a:endParaRPr lang="hu-HU"/>
        </a:p>
      </dgm:t>
    </dgm:pt>
    <dgm:pt modelId="{012357E7-093D-40D8-B58D-621CEAE0EACE}" type="pres">
      <dgm:prSet presAssocID="{DD9D6631-269B-48FF-A276-73F8ECB2915D}" presName="text0" presStyleLbl="node1" presStyleIdx="6" presStyleCnt="7" custScaleX="147674">
        <dgm:presLayoutVars>
          <dgm:bulletEnabled val="1"/>
        </dgm:presLayoutVars>
      </dgm:prSet>
      <dgm:spPr/>
      <dgm:t>
        <a:bodyPr/>
        <a:lstStyle/>
        <a:p>
          <a:endParaRPr lang="hu-HU"/>
        </a:p>
      </dgm:t>
    </dgm:pt>
  </dgm:ptLst>
  <dgm:cxnLst>
    <dgm:cxn modelId="{C6AA297F-56FB-4CF2-B0E2-3B1C0A860694}" type="presOf" srcId="{06C3E4C0-249E-4ED1-8F91-C0635F03FE34}" destId="{24224540-4F02-4D1F-8BAC-AF0DD18A3922}" srcOrd="0" destOrd="0" presId="urn:microsoft.com/office/officeart/2008/layout/RadialCluster"/>
    <dgm:cxn modelId="{FDDB620C-783E-43E4-9179-B2D0DE7252B4}" type="presOf" srcId="{BF4D74C4-516B-4D68-8D02-6021916FE924}" destId="{8A75495B-D9A8-4243-A632-5E42BEEF80A7}" srcOrd="0" destOrd="0" presId="urn:microsoft.com/office/officeart/2008/layout/RadialCluster"/>
    <dgm:cxn modelId="{8A59C1C1-F067-42C0-BBD2-F2ECC9394AAA}" type="presOf" srcId="{DD9D6631-269B-48FF-A276-73F8ECB2915D}" destId="{012357E7-093D-40D8-B58D-621CEAE0EACE}" srcOrd="0" destOrd="0" presId="urn:microsoft.com/office/officeart/2008/layout/RadialCluster"/>
    <dgm:cxn modelId="{02A13F13-7D5E-4153-9641-5CEC61EFE9EF}" type="presOf" srcId="{87C12385-68D7-4A30-9757-35F83EB6357D}" destId="{373EB421-505F-445A-B7C6-3EC0FB620D41}" srcOrd="0" destOrd="0" presId="urn:microsoft.com/office/officeart/2008/layout/RadialCluster"/>
    <dgm:cxn modelId="{6FAC6952-D0DE-4A7C-8A65-3883648B3D60}" type="presOf" srcId="{3424C5C3-33BA-457B-B29B-55A89C2A6AA4}" destId="{2654148A-3D04-4393-9F52-98C7B3B46C39}" srcOrd="0" destOrd="0" presId="urn:microsoft.com/office/officeart/2008/layout/RadialCluster"/>
    <dgm:cxn modelId="{A4A670F3-0D75-4205-A9E2-05E34C382EB9}" srcId="{2210F88F-BD57-48C1-A3EA-24C919C8DCD3}" destId="{06C3E4C0-249E-4ED1-8F91-C0635F03FE34}" srcOrd="3" destOrd="0" parTransId="{A282F72A-2FB4-435B-A992-9EDCC96E728E}" sibTransId="{2D174308-DF76-41CA-B1CD-13E947BA6E83}"/>
    <dgm:cxn modelId="{63B699D9-C430-469E-A65A-C158D78D4CDB}" type="presOf" srcId="{A282F72A-2FB4-435B-A992-9EDCC96E728E}" destId="{82F4C82F-D4B6-4AC1-A4C9-3EAC4B7EEB4C}" srcOrd="0" destOrd="0" presId="urn:microsoft.com/office/officeart/2008/layout/RadialCluster"/>
    <dgm:cxn modelId="{682CE0DD-5695-4A5E-992C-2C01ADE28B83}" type="presOf" srcId="{19EAA51D-BA55-400B-816E-C458D9EC83DA}" destId="{5706401B-6D2D-47CE-B447-5AD048150ABD}" srcOrd="0" destOrd="0" presId="urn:microsoft.com/office/officeart/2008/layout/RadialCluster"/>
    <dgm:cxn modelId="{655CFB11-9FA5-4379-9026-045B2E39E4D6}" type="presOf" srcId="{65FC157A-0D17-4D29-B2DC-3E2DA1D577C5}" destId="{DBDE1D9C-3C84-47C1-AAB9-01EFE6BA2DAD}" srcOrd="0" destOrd="0" presId="urn:microsoft.com/office/officeart/2008/layout/RadialCluster"/>
    <dgm:cxn modelId="{8C96BE95-81C6-4E01-845B-F9BF6DD50081}" srcId="{64048063-E7C1-46AF-8662-4F09AFEC0F40}" destId="{2210F88F-BD57-48C1-A3EA-24C919C8DCD3}" srcOrd="0" destOrd="0" parTransId="{4AA00B31-A562-49CF-B377-C3E398CA5015}" sibTransId="{2A75A0FA-AB8D-4C7E-AECA-858D6C7C9564}"/>
    <dgm:cxn modelId="{9B2CC00A-3AE0-4658-8BEA-B4B4182F627F}" type="presOf" srcId="{64048063-E7C1-46AF-8662-4F09AFEC0F40}" destId="{29FD5376-0307-4996-ABF1-E56880FE188D}" srcOrd="0" destOrd="0" presId="urn:microsoft.com/office/officeart/2008/layout/RadialCluster"/>
    <dgm:cxn modelId="{854E0E1F-2F16-4A57-B202-4FBC148068FC}" type="presOf" srcId="{CF74AE07-564F-44DC-8F77-854259A27F81}" destId="{23A24CBA-E7D5-4506-90A1-063BA401366D}" srcOrd="0" destOrd="0" presId="urn:microsoft.com/office/officeart/2008/layout/RadialCluster"/>
    <dgm:cxn modelId="{E43D1AC3-4ED6-4463-9361-D52F47DF9BE0}" type="presOf" srcId="{9D95981B-3E58-4FFE-92F8-0528D7488503}" destId="{88AB9E48-BAB1-45E2-B7CA-84C4A084993C}" srcOrd="0" destOrd="0" presId="urn:microsoft.com/office/officeart/2008/layout/RadialCluster"/>
    <dgm:cxn modelId="{EADD780A-33FE-4DA9-ACBB-CCEC84724BA5}" srcId="{2210F88F-BD57-48C1-A3EA-24C919C8DCD3}" destId="{3424C5C3-33BA-457B-B29B-55A89C2A6AA4}" srcOrd="1" destOrd="0" parTransId="{19EAA51D-BA55-400B-816E-C458D9EC83DA}" sibTransId="{3E9C34D4-0770-4D38-9D5E-725BFBFE1DBE}"/>
    <dgm:cxn modelId="{D40BD1FA-22C1-4699-95E9-3C6B2FE27144}" type="presOf" srcId="{FF2D0473-146D-4F66-8299-2B370C2351B0}" destId="{8C5264CE-95F2-4FD0-A007-BD1EB9AA2BDB}" srcOrd="0" destOrd="0" presId="urn:microsoft.com/office/officeart/2008/layout/RadialCluster"/>
    <dgm:cxn modelId="{8FB2B304-C8EF-4FEC-B271-8237749BEBDD}" type="presOf" srcId="{A39BF0B8-7FC0-458B-B97B-F520B94C3A05}" destId="{0CCE75DB-D638-4FF3-97D1-B48FB98A992E}" srcOrd="0" destOrd="0" presId="urn:microsoft.com/office/officeart/2008/layout/RadialCluster"/>
    <dgm:cxn modelId="{73B541BD-91D5-4C84-90E4-A5ED8C2E431D}" type="presOf" srcId="{2210F88F-BD57-48C1-A3EA-24C919C8DCD3}" destId="{2F9115E8-3795-4757-A62C-A91DEAB093A8}" srcOrd="0" destOrd="0" presId="urn:microsoft.com/office/officeart/2008/layout/RadialCluster"/>
    <dgm:cxn modelId="{C26EFA10-C087-42CA-9ACF-DD9B94E008C3}" srcId="{2210F88F-BD57-48C1-A3EA-24C919C8DCD3}" destId="{A39BF0B8-7FC0-458B-B97B-F520B94C3A05}" srcOrd="4" destOrd="0" parTransId="{87C12385-68D7-4A30-9757-35F83EB6357D}" sibTransId="{85F72F77-C232-45B0-925D-9878FBB8D960}"/>
    <dgm:cxn modelId="{1C307D15-83E8-47F1-9941-4B7E79CD146F}" srcId="{2210F88F-BD57-48C1-A3EA-24C919C8DCD3}" destId="{FF2D0473-146D-4F66-8299-2B370C2351B0}" srcOrd="2" destOrd="0" parTransId="{65FC157A-0D17-4D29-B2DC-3E2DA1D577C5}" sibTransId="{2D5CA7A9-85E1-41A6-BCD5-4265400D8844}"/>
    <dgm:cxn modelId="{5BF780D1-D010-4B4E-9C0F-F48DA40A9D7E}" srcId="{2210F88F-BD57-48C1-A3EA-24C919C8DCD3}" destId="{DD9D6631-269B-48FF-A276-73F8ECB2915D}" srcOrd="5" destOrd="0" parTransId="{9D95981B-3E58-4FFE-92F8-0528D7488503}" sibTransId="{2F70F2B2-2D77-4D2D-8A28-755532471CBF}"/>
    <dgm:cxn modelId="{C43D4830-6CB7-4701-AE30-86833A5C1D28}" srcId="{2210F88F-BD57-48C1-A3EA-24C919C8DCD3}" destId="{BF4D74C4-516B-4D68-8D02-6021916FE924}" srcOrd="0" destOrd="0" parTransId="{CF74AE07-564F-44DC-8F77-854259A27F81}" sibTransId="{4888F500-5BE1-438E-AE04-04201C59DAD4}"/>
    <dgm:cxn modelId="{034411FA-E418-4323-990D-64227334FD85}" type="presParOf" srcId="{29FD5376-0307-4996-ABF1-E56880FE188D}" destId="{804D77D3-069D-4A06-95C4-7D40A9D5D631}" srcOrd="0" destOrd="0" presId="urn:microsoft.com/office/officeart/2008/layout/RadialCluster"/>
    <dgm:cxn modelId="{7DFB2AB1-FD9F-4DEF-AAA4-A9AC69B6B67D}" type="presParOf" srcId="{804D77D3-069D-4A06-95C4-7D40A9D5D631}" destId="{2F9115E8-3795-4757-A62C-A91DEAB093A8}" srcOrd="0" destOrd="0" presId="urn:microsoft.com/office/officeart/2008/layout/RadialCluster"/>
    <dgm:cxn modelId="{2AE00014-6F6C-4411-B753-3618AA233638}" type="presParOf" srcId="{804D77D3-069D-4A06-95C4-7D40A9D5D631}" destId="{23A24CBA-E7D5-4506-90A1-063BA401366D}" srcOrd="1" destOrd="0" presId="urn:microsoft.com/office/officeart/2008/layout/RadialCluster"/>
    <dgm:cxn modelId="{384DA575-BCBD-4D56-8D9C-19D8F568B2A1}" type="presParOf" srcId="{804D77D3-069D-4A06-95C4-7D40A9D5D631}" destId="{8A75495B-D9A8-4243-A632-5E42BEEF80A7}" srcOrd="2" destOrd="0" presId="urn:microsoft.com/office/officeart/2008/layout/RadialCluster"/>
    <dgm:cxn modelId="{AA71AE34-9605-461B-960E-682F2EAF8475}" type="presParOf" srcId="{804D77D3-069D-4A06-95C4-7D40A9D5D631}" destId="{5706401B-6D2D-47CE-B447-5AD048150ABD}" srcOrd="3" destOrd="0" presId="urn:microsoft.com/office/officeart/2008/layout/RadialCluster"/>
    <dgm:cxn modelId="{01407E5B-7D19-4BDD-B0A9-E24534CDCBC0}" type="presParOf" srcId="{804D77D3-069D-4A06-95C4-7D40A9D5D631}" destId="{2654148A-3D04-4393-9F52-98C7B3B46C39}" srcOrd="4" destOrd="0" presId="urn:microsoft.com/office/officeart/2008/layout/RadialCluster"/>
    <dgm:cxn modelId="{F3FDC9BD-A6A3-4890-B1CF-2C94D57030C4}" type="presParOf" srcId="{804D77D3-069D-4A06-95C4-7D40A9D5D631}" destId="{DBDE1D9C-3C84-47C1-AAB9-01EFE6BA2DAD}" srcOrd="5" destOrd="0" presId="urn:microsoft.com/office/officeart/2008/layout/RadialCluster"/>
    <dgm:cxn modelId="{B82427CC-E5CF-4B71-A962-972F1A946127}" type="presParOf" srcId="{804D77D3-069D-4A06-95C4-7D40A9D5D631}" destId="{8C5264CE-95F2-4FD0-A007-BD1EB9AA2BDB}" srcOrd="6" destOrd="0" presId="urn:microsoft.com/office/officeart/2008/layout/RadialCluster"/>
    <dgm:cxn modelId="{86F760D7-25B6-408E-8066-C13821E261EF}" type="presParOf" srcId="{804D77D3-069D-4A06-95C4-7D40A9D5D631}" destId="{82F4C82F-D4B6-4AC1-A4C9-3EAC4B7EEB4C}" srcOrd="7" destOrd="0" presId="urn:microsoft.com/office/officeart/2008/layout/RadialCluster"/>
    <dgm:cxn modelId="{F7207206-09E7-4990-8A0C-2407842592AA}" type="presParOf" srcId="{804D77D3-069D-4A06-95C4-7D40A9D5D631}" destId="{24224540-4F02-4D1F-8BAC-AF0DD18A3922}" srcOrd="8" destOrd="0" presId="urn:microsoft.com/office/officeart/2008/layout/RadialCluster"/>
    <dgm:cxn modelId="{0A62FAD5-3FA4-4B1B-9E09-C8C0486A2EE5}" type="presParOf" srcId="{804D77D3-069D-4A06-95C4-7D40A9D5D631}" destId="{373EB421-505F-445A-B7C6-3EC0FB620D41}" srcOrd="9" destOrd="0" presId="urn:microsoft.com/office/officeart/2008/layout/RadialCluster"/>
    <dgm:cxn modelId="{F49DBC78-1595-430D-8293-F063DE720003}" type="presParOf" srcId="{804D77D3-069D-4A06-95C4-7D40A9D5D631}" destId="{0CCE75DB-D638-4FF3-97D1-B48FB98A992E}" srcOrd="10" destOrd="0" presId="urn:microsoft.com/office/officeart/2008/layout/RadialCluster"/>
    <dgm:cxn modelId="{709A2B54-C21F-494D-AA40-9EE48699CC3F}" type="presParOf" srcId="{804D77D3-069D-4A06-95C4-7D40A9D5D631}" destId="{88AB9E48-BAB1-45E2-B7CA-84C4A084993C}" srcOrd="11" destOrd="0" presId="urn:microsoft.com/office/officeart/2008/layout/RadialCluster"/>
    <dgm:cxn modelId="{C51CAB12-CFDB-4046-A7D6-A12B87028A4D}" type="presParOf" srcId="{804D77D3-069D-4A06-95C4-7D40A9D5D631}" destId="{012357E7-093D-40D8-B58D-621CEAE0EACE}" srcOrd="12" destOrd="0" presId="urn:microsoft.com/office/officeart/2008/layout/RadialCluster"/>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4048063-E7C1-46AF-8662-4F09AFEC0F40}" type="doc">
      <dgm:prSet loTypeId="urn:microsoft.com/office/officeart/2008/layout/RadialCluster" loCatId="cycle" qsTypeId="urn:microsoft.com/office/officeart/2005/8/quickstyle/3d3" qsCatId="3D" csTypeId="urn:microsoft.com/office/officeart/2005/8/colors/accent6_1" csCatId="accent6" phldr="1"/>
      <dgm:spPr/>
      <dgm:t>
        <a:bodyPr/>
        <a:lstStyle/>
        <a:p>
          <a:endParaRPr lang="en-GB"/>
        </a:p>
      </dgm:t>
    </dgm:pt>
    <dgm:pt modelId="{2210F88F-BD57-48C1-A3EA-24C919C8DCD3}">
      <dgm:prSet phldrT="[Text]" custT="1"/>
      <dgm:spPr>
        <a:noFill/>
        <a:ln w="28575">
          <a:solidFill>
            <a:schemeClr val="bg1"/>
          </a:solidFill>
        </a:ln>
      </dgm:spPr>
      <dgm:t>
        <a:bodyPr/>
        <a:lstStyle/>
        <a:p>
          <a:r>
            <a:rPr lang="en-GB" sz="1500" dirty="0">
              <a:solidFill>
                <a:schemeClr val="bg1"/>
              </a:solidFill>
            </a:rPr>
            <a:t>Great tasting low or no alcohol beer</a:t>
          </a:r>
        </a:p>
      </dgm:t>
    </dgm:pt>
    <dgm:pt modelId="{4AA00B31-A562-49CF-B377-C3E398CA5015}" type="parTrans" cxnId="{8C96BE95-81C6-4E01-845B-F9BF6DD50081}">
      <dgm:prSet/>
      <dgm:spPr/>
      <dgm:t>
        <a:bodyPr/>
        <a:lstStyle/>
        <a:p>
          <a:endParaRPr lang="en-GB" sz="1500"/>
        </a:p>
      </dgm:t>
    </dgm:pt>
    <dgm:pt modelId="{2A75A0FA-AB8D-4C7E-AECA-858D6C7C9564}" type="sibTrans" cxnId="{8C96BE95-81C6-4E01-845B-F9BF6DD50081}">
      <dgm:prSet/>
      <dgm:spPr/>
      <dgm:t>
        <a:bodyPr/>
        <a:lstStyle/>
        <a:p>
          <a:endParaRPr lang="en-GB" sz="1500"/>
        </a:p>
      </dgm:t>
    </dgm:pt>
    <dgm:pt modelId="{BF4D74C4-516B-4D68-8D02-6021916FE924}">
      <dgm:prSet phldrT="[Text]" custT="1"/>
      <dgm:spPr>
        <a:noFill/>
        <a:ln w="28575">
          <a:solidFill>
            <a:schemeClr val="bg1"/>
          </a:solidFill>
        </a:ln>
      </dgm:spPr>
      <dgm:t>
        <a:bodyPr/>
        <a:lstStyle/>
        <a:p>
          <a:r>
            <a:rPr lang="en-GB" sz="1500" dirty="0">
              <a:solidFill>
                <a:schemeClr val="bg1"/>
              </a:solidFill>
            </a:rPr>
            <a:t>Wort Production and design</a:t>
          </a:r>
        </a:p>
      </dgm:t>
    </dgm:pt>
    <dgm:pt modelId="{CF74AE07-564F-44DC-8F77-854259A27F81}" type="parTrans" cxnId="{C43D4830-6CB7-4701-AE30-86833A5C1D28}">
      <dgm:prSet/>
      <dgm:spPr/>
      <dgm:t>
        <a:bodyPr/>
        <a:lstStyle/>
        <a:p>
          <a:endParaRPr lang="en-GB" sz="1500"/>
        </a:p>
      </dgm:t>
    </dgm:pt>
    <dgm:pt modelId="{4888F500-5BE1-438E-AE04-04201C59DAD4}" type="sibTrans" cxnId="{C43D4830-6CB7-4701-AE30-86833A5C1D28}">
      <dgm:prSet/>
      <dgm:spPr/>
      <dgm:t>
        <a:bodyPr/>
        <a:lstStyle/>
        <a:p>
          <a:endParaRPr lang="en-GB" sz="1500"/>
        </a:p>
      </dgm:t>
    </dgm:pt>
    <dgm:pt modelId="{3424C5C3-33BA-457B-B29B-55A89C2A6AA4}">
      <dgm:prSet phldrT="[Text]" custT="1"/>
      <dgm:spPr>
        <a:noFill/>
        <a:ln w="28575">
          <a:solidFill>
            <a:schemeClr val="bg1"/>
          </a:solidFill>
        </a:ln>
      </dgm:spPr>
      <dgm:t>
        <a:bodyPr/>
        <a:lstStyle/>
        <a:p>
          <a:r>
            <a:rPr lang="en-GB" sz="1500" dirty="0">
              <a:solidFill>
                <a:schemeClr val="bg1"/>
              </a:solidFill>
            </a:rPr>
            <a:t>Fermentation Method</a:t>
          </a:r>
        </a:p>
      </dgm:t>
    </dgm:pt>
    <dgm:pt modelId="{19EAA51D-BA55-400B-816E-C458D9EC83DA}" type="parTrans" cxnId="{EADD780A-33FE-4DA9-ACBB-CCEC84724BA5}">
      <dgm:prSet/>
      <dgm:spPr/>
      <dgm:t>
        <a:bodyPr/>
        <a:lstStyle/>
        <a:p>
          <a:endParaRPr lang="en-GB" sz="1500"/>
        </a:p>
      </dgm:t>
    </dgm:pt>
    <dgm:pt modelId="{3E9C34D4-0770-4D38-9D5E-725BFBFE1DBE}" type="sibTrans" cxnId="{EADD780A-33FE-4DA9-ACBB-CCEC84724BA5}">
      <dgm:prSet/>
      <dgm:spPr/>
      <dgm:t>
        <a:bodyPr/>
        <a:lstStyle/>
        <a:p>
          <a:endParaRPr lang="en-GB" sz="1500"/>
        </a:p>
      </dgm:t>
    </dgm:pt>
    <dgm:pt modelId="{FF2D0473-146D-4F66-8299-2B370C2351B0}">
      <dgm:prSet phldrT="[Text]" custT="1"/>
      <dgm:spPr>
        <a:noFill/>
        <a:ln w="28575">
          <a:solidFill>
            <a:schemeClr val="bg1"/>
          </a:solidFill>
        </a:ln>
      </dgm:spPr>
      <dgm:t>
        <a:bodyPr/>
        <a:lstStyle/>
        <a:p>
          <a:r>
            <a:rPr lang="en-GB" sz="1500" dirty="0">
              <a:solidFill>
                <a:schemeClr val="bg1"/>
              </a:solidFill>
            </a:rPr>
            <a:t>Choice of Organism</a:t>
          </a:r>
        </a:p>
      </dgm:t>
    </dgm:pt>
    <dgm:pt modelId="{65FC157A-0D17-4D29-B2DC-3E2DA1D577C5}" type="parTrans" cxnId="{1C307D15-83E8-47F1-9941-4B7E79CD146F}">
      <dgm:prSet/>
      <dgm:spPr/>
      <dgm:t>
        <a:bodyPr/>
        <a:lstStyle/>
        <a:p>
          <a:endParaRPr lang="en-GB" sz="1500"/>
        </a:p>
      </dgm:t>
    </dgm:pt>
    <dgm:pt modelId="{2D5CA7A9-85E1-41A6-BCD5-4265400D8844}" type="sibTrans" cxnId="{1C307D15-83E8-47F1-9941-4B7E79CD146F}">
      <dgm:prSet/>
      <dgm:spPr/>
      <dgm:t>
        <a:bodyPr/>
        <a:lstStyle/>
        <a:p>
          <a:endParaRPr lang="en-GB" sz="1500"/>
        </a:p>
      </dgm:t>
    </dgm:pt>
    <dgm:pt modelId="{06C3E4C0-249E-4ED1-8F91-C0635F03FE34}">
      <dgm:prSet phldrT="[Text]" custT="1"/>
      <dgm:spPr>
        <a:noFill/>
        <a:ln w="28575">
          <a:solidFill>
            <a:schemeClr val="bg1"/>
          </a:solidFill>
        </a:ln>
      </dgm:spPr>
      <dgm:t>
        <a:bodyPr/>
        <a:lstStyle/>
        <a:p>
          <a:r>
            <a:rPr lang="en-GB" sz="1500" dirty="0">
              <a:solidFill>
                <a:schemeClr val="bg1"/>
              </a:solidFill>
            </a:rPr>
            <a:t>Alcohol removal or dilution</a:t>
          </a:r>
        </a:p>
      </dgm:t>
    </dgm:pt>
    <dgm:pt modelId="{A282F72A-2FB4-435B-A992-9EDCC96E728E}" type="parTrans" cxnId="{A4A670F3-0D75-4205-A9E2-05E34C382EB9}">
      <dgm:prSet/>
      <dgm:spPr/>
      <dgm:t>
        <a:bodyPr/>
        <a:lstStyle/>
        <a:p>
          <a:endParaRPr lang="en-GB" sz="1500"/>
        </a:p>
      </dgm:t>
    </dgm:pt>
    <dgm:pt modelId="{2D174308-DF76-41CA-B1CD-13E947BA6E83}" type="sibTrans" cxnId="{A4A670F3-0D75-4205-A9E2-05E34C382EB9}">
      <dgm:prSet/>
      <dgm:spPr/>
      <dgm:t>
        <a:bodyPr/>
        <a:lstStyle/>
        <a:p>
          <a:endParaRPr lang="en-GB" sz="1500"/>
        </a:p>
      </dgm:t>
    </dgm:pt>
    <dgm:pt modelId="{A39BF0B8-7FC0-458B-B97B-F520B94C3A05}">
      <dgm:prSet phldrT="[Text]" custT="1"/>
      <dgm:spPr>
        <a:noFill/>
        <a:ln w="28575">
          <a:solidFill>
            <a:schemeClr val="bg1"/>
          </a:solidFill>
        </a:ln>
      </dgm:spPr>
      <dgm:t>
        <a:bodyPr/>
        <a:lstStyle/>
        <a:p>
          <a:r>
            <a:rPr lang="en-GB" sz="1500" dirty="0">
              <a:solidFill>
                <a:srgbClr val="FFFF00"/>
              </a:solidFill>
            </a:rPr>
            <a:t>pH correction</a:t>
          </a:r>
        </a:p>
      </dgm:t>
    </dgm:pt>
    <dgm:pt modelId="{87C12385-68D7-4A30-9757-35F83EB6357D}" type="parTrans" cxnId="{C26EFA10-C087-42CA-9ACF-DD9B94E008C3}">
      <dgm:prSet/>
      <dgm:spPr/>
      <dgm:t>
        <a:bodyPr/>
        <a:lstStyle/>
        <a:p>
          <a:endParaRPr lang="en-GB" sz="1500"/>
        </a:p>
      </dgm:t>
    </dgm:pt>
    <dgm:pt modelId="{85F72F77-C232-45B0-925D-9878FBB8D960}" type="sibTrans" cxnId="{C26EFA10-C087-42CA-9ACF-DD9B94E008C3}">
      <dgm:prSet/>
      <dgm:spPr/>
      <dgm:t>
        <a:bodyPr/>
        <a:lstStyle/>
        <a:p>
          <a:endParaRPr lang="en-GB" sz="1500"/>
        </a:p>
      </dgm:t>
    </dgm:pt>
    <dgm:pt modelId="{DD9D6631-269B-48FF-A276-73F8ECB2915D}">
      <dgm:prSet phldrT="[Text]" custT="1"/>
      <dgm:spPr>
        <a:noFill/>
        <a:ln w="28575">
          <a:solidFill>
            <a:schemeClr val="bg1"/>
          </a:solidFill>
        </a:ln>
      </dgm:spPr>
      <dgm:t>
        <a:bodyPr/>
        <a:lstStyle/>
        <a:p>
          <a:r>
            <a:rPr lang="en-GB" sz="1500" dirty="0">
              <a:solidFill>
                <a:schemeClr val="bg1"/>
              </a:solidFill>
            </a:rPr>
            <a:t>Stabilisation</a:t>
          </a:r>
        </a:p>
      </dgm:t>
    </dgm:pt>
    <dgm:pt modelId="{9D95981B-3E58-4FFE-92F8-0528D7488503}" type="parTrans" cxnId="{5BF780D1-D010-4B4E-9C0F-F48DA40A9D7E}">
      <dgm:prSet/>
      <dgm:spPr/>
      <dgm:t>
        <a:bodyPr/>
        <a:lstStyle/>
        <a:p>
          <a:endParaRPr lang="en-GB" sz="1500"/>
        </a:p>
      </dgm:t>
    </dgm:pt>
    <dgm:pt modelId="{2F70F2B2-2D77-4D2D-8A28-755532471CBF}" type="sibTrans" cxnId="{5BF780D1-D010-4B4E-9C0F-F48DA40A9D7E}">
      <dgm:prSet/>
      <dgm:spPr/>
      <dgm:t>
        <a:bodyPr/>
        <a:lstStyle/>
        <a:p>
          <a:endParaRPr lang="en-GB" sz="1500"/>
        </a:p>
      </dgm:t>
    </dgm:pt>
    <dgm:pt modelId="{29FD5376-0307-4996-ABF1-E56880FE188D}" type="pres">
      <dgm:prSet presAssocID="{64048063-E7C1-46AF-8662-4F09AFEC0F40}" presName="Name0" presStyleCnt="0">
        <dgm:presLayoutVars>
          <dgm:chMax val="1"/>
          <dgm:chPref val="1"/>
          <dgm:dir/>
          <dgm:animOne val="branch"/>
          <dgm:animLvl val="lvl"/>
        </dgm:presLayoutVars>
      </dgm:prSet>
      <dgm:spPr/>
      <dgm:t>
        <a:bodyPr/>
        <a:lstStyle/>
        <a:p>
          <a:endParaRPr lang="hu-HU"/>
        </a:p>
      </dgm:t>
    </dgm:pt>
    <dgm:pt modelId="{804D77D3-069D-4A06-95C4-7D40A9D5D631}" type="pres">
      <dgm:prSet presAssocID="{2210F88F-BD57-48C1-A3EA-24C919C8DCD3}" presName="singleCycle" presStyleCnt="0"/>
      <dgm:spPr/>
    </dgm:pt>
    <dgm:pt modelId="{2F9115E8-3795-4757-A62C-A91DEAB093A8}" type="pres">
      <dgm:prSet presAssocID="{2210F88F-BD57-48C1-A3EA-24C919C8DCD3}" presName="singleCenter" presStyleLbl="node1" presStyleIdx="0" presStyleCnt="7">
        <dgm:presLayoutVars>
          <dgm:chMax val="7"/>
          <dgm:chPref val="7"/>
        </dgm:presLayoutVars>
      </dgm:prSet>
      <dgm:spPr/>
      <dgm:t>
        <a:bodyPr/>
        <a:lstStyle/>
        <a:p>
          <a:endParaRPr lang="hu-HU"/>
        </a:p>
      </dgm:t>
    </dgm:pt>
    <dgm:pt modelId="{23A24CBA-E7D5-4506-90A1-063BA401366D}" type="pres">
      <dgm:prSet presAssocID="{CF74AE07-564F-44DC-8F77-854259A27F81}" presName="Name56" presStyleLbl="parChTrans1D2" presStyleIdx="0" presStyleCnt="6"/>
      <dgm:spPr/>
      <dgm:t>
        <a:bodyPr/>
        <a:lstStyle/>
        <a:p>
          <a:endParaRPr lang="hu-HU"/>
        </a:p>
      </dgm:t>
    </dgm:pt>
    <dgm:pt modelId="{8A75495B-D9A8-4243-A632-5E42BEEF80A7}" type="pres">
      <dgm:prSet presAssocID="{BF4D74C4-516B-4D68-8D02-6021916FE924}" presName="text0" presStyleLbl="node1" presStyleIdx="1" presStyleCnt="7" custScaleX="133026">
        <dgm:presLayoutVars>
          <dgm:bulletEnabled val="1"/>
        </dgm:presLayoutVars>
      </dgm:prSet>
      <dgm:spPr/>
      <dgm:t>
        <a:bodyPr/>
        <a:lstStyle/>
        <a:p>
          <a:endParaRPr lang="hu-HU"/>
        </a:p>
      </dgm:t>
    </dgm:pt>
    <dgm:pt modelId="{5706401B-6D2D-47CE-B447-5AD048150ABD}" type="pres">
      <dgm:prSet presAssocID="{19EAA51D-BA55-400B-816E-C458D9EC83DA}" presName="Name56" presStyleLbl="parChTrans1D2" presStyleIdx="1" presStyleCnt="6"/>
      <dgm:spPr/>
      <dgm:t>
        <a:bodyPr/>
        <a:lstStyle/>
        <a:p>
          <a:endParaRPr lang="hu-HU"/>
        </a:p>
      </dgm:t>
    </dgm:pt>
    <dgm:pt modelId="{2654148A-3D04-4393-9F52-98C7B3B46C39}" type="pres">
      <dgm:prSet presAssocID="{3424C5C3-33BA-457B-B29B-55A89C2A6AA4}" presName="text0" presStyleLbl="node1" presStyleIdx="2" presStyleCnt="7" custScaleX="162522" custScaleY="130488" custRadScaleRad="100244" custRadScaleInc="-803">
        <dgm:presLayoutVars>
          <dgm:bulletEnabled val="1"/>
        </dgm:presLayoutVars>
      </dgm:prSet>
      <dgm:spPr/>
      <dgm:t>
        <a:bodyPr/>
        <a:lstStyle/>
        <a:p>
          <a:endParaRPr lang="hu-HU"/>
        </a:p>
      </dgm:t>
    </dgm:pt>
    <dgm:pt modelId="{DBDE1D9C-3C84-47C1-AAB9-01EFE6BA2DAD}" type="pres">
      <dgm:prSet presAssocID="{65FC157A-0D17-4D29-B2DC-3E2DA1D577C5}" presName="Name56" presStyleLbl="parChTrans1D2" presStyleIdx="2" presStyleCnt="6"/>
      <dgm:spPr/>
      <dgm:t>
        <a:bodyPr/>
        <a:lstStyle/>
        <a:p>
          <a:endParaRPr lang="hu-HU"/>
        </a:p>
      </dgm:t>
    </dgm:pt>
    <dgm:pt modelId="{8C5264CE-95F2-4FD0-A007-BD1EB9AA2BDB}" type="pres">
      <dgm:prSet presAssocID="{FF2D0473-146D-4F66-8299-2B370C2351B0}" presName="text0" presStyleLbl="node1" presStyleIdx="3" presStyleCnt="7" custScaleX="155254" custRadScaleRad="100244" custRadScaleInc="803">
        <dgm:presLayoutVars>
          <dgm:bulletEnabled val="1"/>
        </dgm:presLayoutVars>
      </dgm:prSet>
      <dgm:spPr/>
      <dgm:t>
        <a:bodyPr/>
        <a:lstStyle/>
        <a:p>
          <a:endParaRPr lang="hu-HU"/>
        </a:p>
      </dgm:t>
    </dgm:pt>
    <dgm:pt modelId="{82F4C82F-D4B6-4AC1-A4C9-3EAC4B7EEB4C}" type="pres">
      <dgm:prSet presAssocID="{A282F72A-2FB4-435B-A992-9EDCC96E728E}" presName="Name56" presStyleLbl="parChTrans1D2" presStyleIdx="3" presStyleCnt="6"/>
      <dgm:spPr/>
      <dgm:t>
        <a:bodyPr/>
        <a:lstStyle/>
        <a:p>
          <a:endParaRPr lang="hu-HU"/>
        </a:p>
      </dgm:t>
    </dgm:pt>
    <dgm:pt modelId="{24224540-4F02-4D1F-8BAC-AF0DD18A3922}" type="pres">
      <dgm:prSet presAssocID="{06C3E4C0-249E-4ED1-8F91-C0635F03FE34}" presName="text0" presStyleLbl="node1" presStyleIdx="4" presStyleCnt="7" custScaleX="125532">
        <dgm:presLayoutVars>
          <dgm:bulletEnabled val="1"/>
        </dgm:presLayoutVars>
      </dgm:prSet>
      <dgm:spPr/>
      <dgm:t>
        <a:bodyPr/>
        <a:lstStyle/>
        <a:p>
          <a:endParaRPr lang="hu-HU"/>
        </a:p>
      </dgm:t>
    </dgm:pt>
    <dgm:pt modelId="{373EB421-505F-445A-B7C6-3EC0FB620D41}" type="pres">
      <dgm:prSet presAssocID="{87C12385-68D7-4A30-9757-35F83EB6357D}" presName="Name56" presStyleLbl="parChTrans1D2" presStyleIdx="4" presStyleCnt="6"/>
      <dgm:spPr/>
      <dgm:t>
        <a:bodyPr/>
        <a:lstStyle/>
        <a:p>
          <a:endParaRPr lang="hu-HU"/>
        </a:p>
      </dgm:t>
    </dgm:pt>
    <dgm:pt modelId="{0CCE75DB-D638-4FF3-97D1-B48FB98A992E}" type="pres">
      <dgm:prSet presAssocID="{A39BF0B8-7FC0-458B-B97B-F520B94C3A05}" presName="text0" presStyleLbl="node1" presStyleIdx="5" presStyleCnt="7" custScaleX="134781">
        <dgm:presLayoutVars>
          <dgm:bulletEnabled val="1"/>
        </dgm:presLayoutVars>
      </dgm:prSet>
      <dgm:spPr/>
      <dgm:t>
        <a:bodyPr/>
        <a:lstStyle/>
        <a:p>
          <a:endParaRPr lang="hu-HU"/>
        </a:p>
      </dgm:t>
    </dgm:pt>
    <dgm:pt modelId="{88AB9E48-BAB1-45E2-B7CA-84C4A084993C}" type="pres">
      <dgm:prSet presAssocID="{9D95981B-3E58-4FFE-92F8-0528D7488503}" presName="Name56" presStyleLbl="parChTrans1D2" presStyleIdx="5" presStyleCnt="6"/>
      <dgm:spPr/>
      <dgm:t>
        <a:bodyPr/>
        <a:lstStyle/>
        <a:p>
          <a:endParaRPr lang="hu-HU"/>
        </a:p>
      </dgm:t>
    </dgm:pt>
    <dgm:pt modelId="{012357E7-093D-40D8-B58D-621CEAE0EACE}" type="pres">
      <dgm:prSet presAssocID="{DD9D6631-269B-48FF-A276-73F8ECB2915D}" presName="text0" presStyleLbl="node1" presStyleIdx="6" presStyleCnt="7" custScaleX="147674">
        <dgm:presLayoutVars>
          <dgm:bulletEnabled val="1"/>
        </dgm:presLayoutVars>
      </dgm:prSet>
      <dgm:spPr/>
      <dgm:t>
        <a:bodyPr/>
        <a:lstStyle/>
        <a:p>
          <a:endParaRPr lang="hu-HU"/>
        </a:p>
      </dgm:t>
    </dgm:pt>
  </dgm:ptLst>
  <dgm:cxnLst>
    <dgm:cxn modelId="{C6AA297F-56FB-4CF2-B0E2-3B1C0A860694}" type="presOf" srcId="{06C3E4C0-249E-4ED1-8F91-C0635F03FE34}" destId="{24224540-4F02-4D1F-8BAC-AF0DD18A3922}" srcOrd="0" destOrd="0" presId="urn:microsoft.com/office/officeart/2008/layout/RadialCluster"/>
    <dgm:cxn modelId="{FDDB620C-783E-43E4-9179-B2D0DE7252B4}" type="presOf" srcId="{BF4D74C4-516B-4D68-8D02-6021916FE924}" destId="{8A75495B-D9A8-4243-A632-5E42BEEF80A7}" srcOrd="0" destOrd="0" presId="urn:microsoft.com/office/officeart/2008/layout/RadialCluster"/>
    <dgm:cxn modelId="{8A59C1C1-F067-42C0-BBD2-F2ECC9394AAA}" type="presOf" srcId="{DD9D6631-269B-48FF-A276-73F8ECB2915D}" destId="{012357E7-093D-40D8-B58D-621CEAE0EACE}" srcOrd="0" destOrd="0" presId="urn:microsoft.com/office/officeart/2008/layout/RadialCluster"/>
    <dgm:cxn modelId="{02A13F13-7D5E-4153-9641-5CEC61EFE9EF}" type="presOf" srcId="{87C12385-68D7-4A30-9757-35F83EB6357D}" destId="{373EB421-505F-445A-B7C6-3EC0FB620D41}" srcOrd="0" destOrd="0" presId="urn:microsoft.com/office/officeart/2008/layout/RadialCluster"/>
    <dgm:cxn modelId="{6FAC6952-D0DE-4A7C-8A65-3883648B3D60}" type="presOf" srcId="{3424C5C3-33BA-457B-B29B-55A89C2A6AA4}" destId="{2654148A-3D04-4393-9F52-98C7B3B46C39}" srcOrd="0" destOrd="0" presId="urn:microsoft.com/office/officeart/2008/layout/RadialCluster"/>
    <dgm:cxn modelId="{A4A670F3-0D75-4205-A9E2-05E34C382EB9}" srcId="{2210F88F-BD57-48C1-A3EA-24C919C8DCD3}" destId="{06C3E4C0-249E-4ED1-8F91-C0635F03FE34}" srcOrd="3" destOrd="0" parTransId="{A282F72A-2FB4-435B-A992-9EDCC96E728E}" sibTransId="{2D174308-DF76-41CA-B1CD-13E947BA6E83}"/>
    <dgm:cxn modelId="{63B699D9-C430-469E-A65A-C158D78D4CDB}" type="presOf" srcId="{A282F72A-2FB4-435B-A992-9EDCC96E728E}" destId="{82F4C82F-D4B6-4AC1-A4C9-3EAC4B7EEB4C}" srcOrd="0" destOrd="0" presId="urn:microsoft.com/office/officeart/2008/layout/RadialCluster"/>
    <dgm:cxn modelId="{682CE0DD-5695-4A5E-992C-2C01ADE28B83}" type="presOf" srcId="{19EAA51D-BA55-400B-816E-C458D9EC83DA}" destId="{5706401B-6D2D-47CE-B447-5AD048150ABD}" srcOrd="0" destOrd="0" presId="urn:microsoft.com/office/officeart/2008/layout/RadialCluster"/>
    <dgm:cxn modelId="{655CFB11-9FA5-4379-9026-045B2E39E4D6}" type="presOf" srcId="{65FC157A-0D17-4D29-B2DC-3E2DA1D577C5}" destId="{DBDE1D9C-3C84-47C1-AAB9-01EFE6BA2DAD}" srcOrd="0" destOrd="0" presId="urn:microsoft.com/office/officeart/2008/layout/RadialCluster"/>
    <dgm:cxn modelId="{8C96BE95-81C6-4E01-845B-F9BF6DD50081}" srcId="{64048063-E7C1-46AF-8662-4F09AFEC0F40}" destId="{2210F88F-BD57-48C1-A3EA-24C919C8DCD3}" srcOrd="0" destOrd="0" parTransId="{4AA00B31-A562-49CF-B377-C3E398CA5015}" sibTransId="{2A75A0FA-AB8D-4C7E-AECA-858D6C7C9564}"/>
    <dgm:cxn modelId="{9B2CC00A-3AE0-4658-8BEA-B4B4182F627F}" type="presOf" srcId="{64048063-E7C1-46AF-8662-4F09AFEC0F40}" destId="{29FD5376-0307-4996-ABF1-E56880FE188D}" srcOrd="0" destOrd="0" presId="urn:microsoft.com/office/officeart/2008/layout/RadialCluster"/>
    <dgm:cxn modelId="{854E0E1F-2F16-4A57-B202-4FBC148068FC}" type="presOf" srcId="{CF74AE07-564F-44DC-8F77-854259A27F81}" destId="{23A24CBA-E7D5-4506-90A1-063BA401366D}" srcOrd="0" destOrd="0" presId="urn:microsoft.com/office/officeart/2008/layout/RadialCluster"/>
    <dgm:cxn modelId="{E43D1AC3-4ED6-4463-9361-D52F47DF9BE0}" type="presOf" srcId="{9D95981B-3E58-4FFE-92F8-0528D7488503}" destId="{88AB9E48-BAB1-45E2-B7CA-84C4A084993C}" srcOrd="0" destOrd="0" presId="urn:microsoft.com/office/officeart/2008/layout/RadialCluster"/>
    <dgm:cxn modelId="{EADD780A-33FE-4DA9-ACBB-CCEC84724BA5}" srcId="{2210F88F-BD57-48C1-A3EA-24C919C8DCD3}" destId="{3424C5C3-33BA-457B-B29B-55A89C2A6AA4}" srcOrd="1" destOrd="0" parTransId="{19EAA51D-BA55-400B-816E-C458D9EC83DA}" sibTransId="{3E9C34D4-0770-4D38-9D5E-725BFBFE1DBE}"/>
    <dgm:cxn modelId="{D40BD1FA-22C1-4699-95E9-3C6B2FE27144}" type="presOf" srcId="{FF2D0473-146D-4F66-8299-2B370C2351B0}" destId="{8C5264CE-95F2-4FD0-A007-BD1EB9AA2BDB}" srcOrd="0" destOrd="0" presId="urn:microsoft.com/office/officeart/2008/layout/RadialCluster"/>
    <dgm:cxn modelId="{8FB2B304-C8EF-4FEC-B271-8237749BEBDD}" type="presOf" srcId="{A39BF0B8-7FC0-458B-B97B-F520B94C3A05}" destId="{0CCE75DB-D638-4FF3-97D1-B48FB98A992E}" srcOrd="0" destOrd="0" presId="urn:microsoft.com/office/officeart/2008/layout/RadialCluster"/>
    <dgm:cxn modelId="{73B541BD-91D5-4C84-90E4-A5ED8C2E431D}" type="presOf" srcId="{2210F88F-BD57-48C1-A3EA-24C919C8DCD3}" destId="{2F9115E8-3795-4757-A62C-A91DEAB093A8}" srcOrd="0" destOrd="0" presId="urn:microsoft.com/office/officeart/2008/layout/RadialCluster"/>
    <dgm:cxn modelId="{C26EFA10-C087-42CA-9ACF-DD9B94E008C3}" srcId="{2210F88F-BD57-48C1-A3EA-24C919C8DCD3}" destId="{A39BF0B8-7FC0-458B-B97B-F520B94C3A05}" srcOrd="4" destOrd="0" parTransId="{87C12385-68D7-4A30-9757-35F83EB6357D}" sibTransId="{85F72F77-C232-45B0-925D-9878FBB8D960}"/>
    <dgm:cxn modelId="{1C307D15-83E8-47F1-9941-4B7E79CD146F}" srcId="{2210F88F-BD57-48C1-A3EA-24C919C8DCD3}" destId="{FF2D0473-146D-4F66-8299-2B370C2351B0}" srcOrd="2" destOrd="0" parTransId="{65FC157A-0D17-4D29-B2DC-3E2DA1D577C5}" sibTransId="{2D5CA7A9-85E1-41A6-BCD5-4265400D8844}"/>
    <dgm:cxn modelId="{5BF780D1-D010-4B4E-9C0F-F48DA40A9D7E}" srcId="{2210F88F-BD57-48C1-A3EA-24C919C8DCD3}" destId="{DD9D6631-269B-48FF-A276-73F8ECB2915D}" srcOrd="5" destOrd="0" parTransId="{9D95981B-3E58-4FFE-92F8-0528D7488503}" sibTransId="{2F70F2B2-2D77-4D2D-8A28-755532471CBF}"/>
    <dgm:cxn modelId="{C43D4830-6CB7-4701-AE30-86833A5C1D28}" srcId="{2210F88F-BD57-48C1-A3EA-24C919C8DCD3}" destId="{BF4D74C4-516B-4D68-8D02-6021916FE924}" srcOrd="0" destOrd="0" parTransId="{CF74AE07-564F-44DC-8F77-854259A27F81}" sibTransId="{4888F500-5BE1-438E-AE04-04201C59DAD4}"/>
    <dgm:cxn modelId="{034411FA-E418-4323-990D-64227334FD85}" type="presParOf" srcId="{29FD5376-0307-4996-ABF1-E56880FE188D}" destId="{804D77D3-069D-4A06-95C4-7D40A9D5D631}" srcOrd="0" destOrd="0" presId="urn:microsoft.com/office/officeart/2008/layout/RadialCluster"/>
    <dgm:cxn modelId="{7DFB2AB1-FD9F-4DEF-AAA4-A9AC69B6B67D}" type="presParOf" srcId="{804D77D3-069D-4A06-95C4-7D40A9D5D631}" destId="{2F9115E8-3795-4757-A62C-A91DEAB093A8}" srcOrd="0" destOrd="0" presId="urn:microsoft.com/office/officeart/2008/layout/RadialCluster"/>
    <dgm:cxn modelId="{2AE00014-6F6C-4411-B753-3618AA233638}" type="presParOf" srcId="{804D77D3-069D-4A06-95C4-7D40A9D5D631}" destId="{23A24CBA-E7D5-4506-90A1-063BA401366D}" srcOrd="1" destOrd="0" presId="urn:microsoft.com/office/officeart/2008/layout/RadialCluster"/>
    <dgm:cxn modelId="{384DA575-BCBD-4D56-8D9C-19D8F568B2A1}" type="presParOf" srcId="{804D77D3-069D-4A06-95C4-7D40A9D5D631}" destId="{8A75495B-D9A8-4243-A632-5E42BEEF80A7}" srcOrd="2" destOrd="0" presId="urn:microsoft.com/office/officeart/2008/layout/RadialCluster"/>
    <dgm:cxn modelId="{AA71AE34-9605-461B-960E-682F2EAF8475}" type="presParOf" srcId="{804D77D3-069D-4A06-95C4-7D40A9D5D631}" destId="{5706401B-6D2D-47CE-B447-5AD048150ABD}" srcOrd="3" destOrd="0" presId="urn:microsoft.com/office/officeart/2008/layout/RadialCluster"/>
    <dgm:cxn modelId="{01407E5B-7D19-4BDD-B0A9-E24534CDCBC0}" type="presParOf" srcId="{804D77D3-069D-4A06-95C4-7D40A9D5D631}" destId="{2654148A-3D04-4393-9F52-98C7B3B46C39}" srcOrd="4" destOrd="0" presId="urn:microsoft.com/office/officeart/2008/layout/RadialCluster"/>
    <dgm:cxn modelId="{F3FDC9BD-A6A3-4890-B1CF-2C94D57030C4}" type="presParOf" srcId="{804D77D3-069D-4A06-95C4-7D40A9D5D631}" destId="{DBDE1D9C-3C84-47C1-AAB9-01EFE6BA2DAD}" srcOrd="5" destOrd="0" presId="urn:microsoft.com/office/officeart/2008/layout/RadialCluster"/>
    <dgm:cxn modelId="{B82427CC-E5CF-4B71-A962-972F1A946127}" type="presParOf" srcId="{804D77D3-069D-4A06-95C4-7D40A9D5D631}" destId="{8C5264CE-95F2-4FD0-A007-BD1EB9AA2BDB}" srcOrd="6" destOrd="0" presId="urn:microsoft.com/office/officeart/2008/layout/RadialCluster"/>
    <dgm:cxn modelId="{86F760D7-25B6-408E-8066-C13821E261EF}" type="presParOf" srcId="{804D77D3-069D-4A06-95C4-7D40A9D5D631}" destId="{82F4C82F-D4B6-4AC1-A4C9-3EAC4B7EEB4C}" srcOrd="7" destOrd="0" presId="urn:microsoft.com/office/officeart/2008/layout/RadialCluster"/>
    <dgm:cxn modelId="{F7207206-09E7-4990-8A0C-2407842592AA}" type="presParOf" srcId="{804D77D3-069D-4A06-95C4-7D40A9D5D631}" destId="{24224540-4F02-4D1F-8BAC-AF0DD18A3922}" srcOrd="8" destOrd="0" presId="urn:microsoft.com/office/officeart/2008/layout/RadialCluster"/>
    <dgm:cxn modelId="{0A62FAD5-3FA4-4B1B-9E09-C8C0486A2EE5}" type="presParOf" srcId="{804D77D3-069D-4A06-95C4-7D40A9D5D631}" destId="{373EB421-505F-445A-B7C6-3EC0FB620D41}" srcOrd="9" destOrd="0" presId="urn:microsoft.com/office/officeart/2008/layout/RadialCluster"/>
    <dgm:cxn modelId="{F49DBC78-1595-430D-8293-F063DE720003}" type="presParOf" srcId="{804D77D3-069D-4A06-95C4-7D40A9D5D631}" destId="{0CCE75DB-D638-4FF3-97D1-B48FB98A992E}" srcOrd="10" destOrd="0" presId="urn:microsoft.com/office/officeart/2008/layout/RadialCluster"/>
    <dgm:cxn modelId="{709A2B54-C21F-494D-AA40-9EE48699CC3F}" type="presParOf" srcId="{804D77D3-069D-4A06-95C4-7D40A9D5D631}" destId="{88AB9E48-BAB1-45E2-B7CA-84C4A084993C}" srcOrd="11" destOrd="0" presId="urn:microsoft.com/office/officeart/2008/layout/RadialCluster"/>
    <dgm:cxn modelId="{C51CAB12-CFDB-4046-A7D6-A12B87028A4D}" type="presParOf" srcId="{804D77D3-069D-4A06-95C4-7D40A9D5D631}" destId="{012357E7-093D-40D8-B58D-621CEAE0EACE}" srcOrd="12" destOrd="0" presId="urn:microsoft.com/office/officeart/2008/layout/RadialCluster"/>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4048063-E7C1-46AF-8662-4F09AFEC0F40}" type="doc">
      <dgm:prSet loTypeId="urn:microsoft.com/office/officeart/2008/layout/RadialCluster" loCatId="cycle" qsTypeId="urn:microsoft.com/office/officeart/2005/8/quickstyle/3d3" qsCatId="3D" csTypeId="urn:microsoft.com/office/officeart/2005/8/colors/accent6_1" csCatId="accent6" phldr="1"/>
      <dgm:spPr/>
      <dgm:t>
        <a:bodyPr/>
        <a:lstStyle/>
        <a:p>
          <a:endParaRPr lang="en-GB"/>
        </a:p>
      </dgm:t>
    </dgm:pt>
    <dgm:pt modelId="{2210F88F-BD57-48C1-A3EA-24C919C8DCD3}">
      <dgm:prSet phldrT="[Text]" custT="1"/>
      <dgm:spPr>
        <a:noFill/>
        <a:ln w="28575">
          <a:solidFill>
            <a:schemeClr val="bg1"/>
          </a:solidFill>
        </a:ln>
      </dgm:spPr>
      <dgm:t>
        <a:bodyPr/>
        <a:lstStyle/>
        <a:p>
          <a:r>
            <a:rPr lang="en-GB" sz="1500" dirty="0">
              <a:solidFill>
                <a:schemeClr val="bg1"/>
              </a:solidFill>
            </a:rPr>
            <a:t>Great tasting low or no alcohol beer</a:t>
          </a:r>
        </a:p>
      </dgm:t>
    </dgm:pt>
    <dgm:pt modelId="{4AA00B31-A562-49CF-B377-C3E398CA5015}" type="parTrans" cxnId="{8C96BE95-81C6-4E01-845B-F9BF6DD50081}">
      <dgm:prSet/>
      <dgm:spPr/>
      <dgm:t>
        <a:bodyPr/>
        <a:lstStyle/>
        <a:p>
          <a:endParaRPr lang="en-GB" sz="1500"/>
        </a:p>
      </dgm:t>
    </dgm:pt>
    <dgm:pt modelId="{2A75A0FA-AB8D-4C7E-AECA-858D6C7C9564}" type="sibTrans" cxnId="{8C96BE95-81C6-4E01-845B-F9BF6DD50081}">
      <dgm:prSet/>
      <dgm:spPr/>
      <dgm:t>
        <a:bodyPr/>
        <a:lstStyle/>
        <a:p>
          <a:endParaRPr lang="en-GB" sz="1500"/>
        </a:p>
      </dgm:t>
    </dgm:pt>
    <dgm:pt modelId="{BF4D74C4-516B-4D68-8D02-6021916FE924}">
      <dgm:prSet phldrT="[Text]" custT="1"/>
      <dgm:spPr>
        <a:noFill/>
        <a:ln w="28575">
          <a:solidFill>
            <a:schemeClr val="bg1"/>
          </a:solidFill>
        </a:ln>
      </dgm:spPr>
      <dgm:t>
        <a:bodyPr/>
        <a:lstStyle/>
        <a:p>
          <a:r>
            <a:rPr lang="en-GB" sz="1500" dirty="0">
              <a:solidFill>
                <a:schemeClr val="bg1"/>
              </a:solidFill>
            </a:rPr>
            <a:t>Wort Production and design</a:t>
          </a:r>
        </a:p>
      </dgm:t>
    </dgm:pt>
    <dgm:pt modelId="{CF74AE07-564F-44DC-8F77-854259A27F81}" type="parTrans" cxnId="{C43D4830-6CB7-4701-AE30-86833A5C1D28}">
      <dgm:prSet/>
      <dgm:spPr/>
      <dgm:t>
        <a:bodyPr/>
        <a:lstStyle/>
        <a:p>
          <a:endParaRPr lang="en-GB" sz="1500"/>
        </a:p>
      </dgm:t>
    </dgm:pt>
    <dgm:pt modelId="{4888F500-5BE1-438E-AE04-04201C59DAD4}" type="sibTrans" cxnId="{C43D4830-6CB7-4701-AE30-86833A5C1D28}">
      <dgm:prSet/>
      <dgm:spPr/>
      <dgm:t>
        <a:bodyPr/>
        <a:lstStyle/>
        <a:p>
          <a:endParaRPr lang="en-GB" sz="1500"/>
        </a:p>
      </dgm:t>
    </dgm:pt>
    <dgm:pt modelId="{3424C5C3-33BA-457B-B29B-55A89C2A6AA4}">
      <dgm:prSet phldrT="[Text]" custT="1"/>
      <dgm:spPr>
        <a:noFill/>
        <a:ln w="28575">
          <a:solidFill>
            <a:schemeClr val="bg1"/>
          </a:solidFill>
        </a:ln>
      </dgm:spPr>
      <dgm:t>
        <a:bodyPr/>
        <a:lstStyle/>
        <a:p>
          <a:r>
            <a:rPr lang="en-GB" sz="1500" dirty="0">
              <a:solidFill>
                <a:schemeClr val="bg1"/>
              </a:solidFill>
            </a:rPr>
            <a:t>Fermentation Method</a:t>
          </a:r>
        </a:p>
      </dgm:t>
    </dgm:pt>
    <dgm:pt modelId="{19EAA51D-BA55-400B-816E-C458D9EC83DA}" type="parTrans" cxnId="{EADD780A-33FE-4DA9-ACBB-CCEC84724BA5}">
      <dgm:prSet/>
      <dgm:spPr/>
      <dgm:t>
        <a:bodyPr/>
        <a:lstStyle/>
        <a:p>
          <a:endParaRPr lang="en-GB" sz="1500"/>
        </a:p>
      </dgm:t>
    </dgm:pt>
    <dgm:pt modelId="{3E9C34D4-0770-4D38-9D5E-725BFBFE1DBE}" type="sibTrans" cxnId="{EADD780A-33FE-4DA9-ACBB-CCEC84724BA5}">
      <dgm:prSet/>
      <dgm:spPr/>
      <dgm:t>
        <a:bodyPr/>
        <a:lstStyle/>
        <a:p>
          <a:endParaRPr lang="en-GB" sz="1500"/>
        </a:p>
      </dgm:t>
    </dgm:pt>
    <dgm:pt modelId="{FF2D0473-146D-4F66-8299-2B370C2351B0}">
      <dgm:prSet phldrT="[Text]" custT="1"/>
      <dgm:spPr>
        <a:noFill/>
        <a:ln w="28575">
          <a:solidFill>
            <a:schemeClr val="bg1"/>
          </a:solidFill>
        </a:ln>
      </dgm:spPr>
      <dgm:t>
        <a:bodyPr/>
        <a:lstStyle/>
        <a:p>
          <a:r>
            <a:rPr lang="en-GB" sz="1500" dirty="0">
              <a:solidFill>
                <a:schemeClr val="bg1"/>
              </a:solidFill>
            </a:rPr>
            <a:t>Choice of Organism</a:t>
          </a:r>
        </a:p>
      </dgm:t>
    </dgm:pt>
    <dgm:pt modelId="{65FC157A-0D17-4D29-B2DC-3E2DA1D577C5}" type="parTrans" cxnId="{1C307D15-83E8-47F1-9941-4B7E79CD146F}">
      <dgm:prSet/>
      <dgm:spPr/>
      <dgm:t>
        <a:bodyPr/>
        <a:lstStyle/>
        <a:p>
          <a:endParaRPr lang="en-GB" sz="1500"/>
        </a:p>
      </dgm:t>
    </dgm:pt>
    <dgm:pt modelId="{2D5CA7A9-85E1-41A6-BCD5-4265400D8844}" type="sibTrans" cxnId="{1C307D15-83E8-47F1-9941-4B7E79CD146F}">
      <dgm:prSet/>
      <dgm:spPr/>
      <dgm:t>
        <a:bodyPr/>
        <a:lstStyle/>
        <a:p>
          <a:endParaRPr lang="en-GB" sz="1500"/>
        </a:p>
      </dgm:t>
    </dgm:pt>
    <dgm:pt modelId="{06C3E4C0-249E-4ED1-8F91-C0635F03FE34}">
      <dgm:prSet phldrT="[Text]" custT="1"/>
      <dgm:spPr>
        <a:noFill/>
        <a:ln w="28575">
          <a:solidFill>
            <a:schemeClr val="bg1"/>
          </a:solidFill>
        </a:ln>
      </dgm:spPr>
      <dgm:t>
        <a:bodyPr/>
        <a:lstStyle/>
        <a:p>
          <a:r>
            <a:rPr lang="en-GB" sz="1500" dirty="0">
              <a:solidFill>
                <a:schemeClr val="bg1"/>
              </a:solidFill>
            </a:rPr>
            <a:t>Alcohol removal or dilution</a:t>
          </a:r>
        </a:p>
      </dgm:t>
    </dgm:pt>
    <dgm:pt modelId="{A282F72A-2FB4-435B-A992-9EDCC96E728E}" type="parTrans" cxnId="{A4A670F3-0D75-4205-A9E2-05E34C382EB9}">
      <dgm:prSet/>
      <dgm:spPr/>
      <dgm:t>
        <a:bodyPr/>
        <a:lstStyle/>
        <a:p>
          <a:endParaRPr lang="en-GB" sz="1500"/>
        </a:p>
      </dgm:t>
    </dgm:pt>
    <dgm:pt modelId="{2D174308-DF76-41CA-B1CD-13E947BA6E83}" type="sibTrans" cxnId="{A4A670F3-0D75-4205-A9E2-05E34C382EB9}">
      <dgm:prSet/>
      <dgm:spPr/>
      <dgm:t>
        <a:bodyPr/>
        <a:lstStyle/>
        <a:p>
          <a:endParaRPr lang="en-GB" sz="1500"/>
        </a:p>
      </dgm:t>
    </dgm:pt>
    <dgm:pt modelId="{A39BF0B8-7FC0-458B-B97B-F520B94C3A05}">
      <dgm:prSet phldrT="[Text]" custT="1"/>
      <dgm:spPr>
        <a:noFill/>
        <a:ln w="28575">
          <a:solidFill>
            <a:schemeClr val="bg1"/>
          </a:solidFill>
        </a:ln>
      </dgm:spPr>
      <dgm:t>
        <a:bodyPr/>
        <a:lstStyle/>
        <a:p>
          <a:r>
            <a:rPr lang="en-GB" sz="1500" dirty="0">
              <a:solidFill>
                <a:schemeClr val="bg1"/>
              </a:solidFill>
            </a:rPr>
            <a:t>pH correction</a:t>
          </a:r>
        </a:p>
      </dgm:t>
    </dgm:pt>
    <dgm:pt modelId="{87C12385-68D7-4A30-9757-35F83EB6357D}" type="parTrans" cxnId="{C26EFA10-C087-42CA-9ACF-DD9B94E008C3}">
      <dgm:prSet/>
      <dgm:spPr/>
      <dgm:t>
        <a:bodyPr/>
        <a:lstStyle/>
        <a:p>
          <a:endParaRPr lang="en-GB" sz="1500"/>
        </a:p>
      </dgm:t>
    </dgm:pt>
    <dgm:pt modelId="{85F72F77-C232-45B0-925D-9878FBB8D960}" type="sibTrans" cxnId="{C26EFA10-C087-42CA-9ACF-DD9B94E008C3}">
      <dgm:prSet/>
      <dgm:spPr/>
      <dgm:t>
        <a:bodyPr/>
        <a:lstStyle/>
        <a:p>
          <a:endParaRPr lang="en-GB" sz="1500"/>
        </a:p>
      </dgm:t>
    </dgm:pt>
    <dgm:pt modelId="{DD9D6631-269B-48FF-A276-73F8ECB2915D}">
      <dgm:prSet phldrT="[Text]" custT="1"/>
      <dgm:spPr>
        <a:noFill/>
        <a:ln w="28575">
          <a:solidFill>
            <a:schemeClr val="bg1"/>
          </a:solidFill>
        </a:ln>
      </dgm:spPr>
      <dgm:t>
        <a:bodyPr/>
        <a:lstStyle/>
        <a:p>
          <a:r>
            <a:rPr lang="en-GB" sz="1500" dirty="0">
              <a:solidFill>
                <a:srgbClr val="FFFF00"/>
              </a:solidFill>
            </a:rPr>
            <a:t>Stabilisation</a:t>
          </a:r>
        </a:p>
      </dgm:t>
    </dgm:pt>
    <dgm:pt modelId="{9D95981B-3E58-4FFE-92F8-0528D7488503}" type="parTrans" cxnId="{5BF780D1-D010-4B4E-9C0F-F48DA40A9D7E}">
      <dgm:prSet/>
      <dgm:spPr/>
      <dgm:t>
        <a:bodyPr/>
        <a:lstStyle/>
        <a:p>
          <a:endParaRPr lang="en-GB" sz="1500"/>
        </a:p>
      </dgm:t>
    </dgm:pt>
    <dgm:pt modelId="{2F70F2B2-2D77-4D2D-8A28-755532471CBF}" type="sibTrans" cxnId="{5BF780D1-D010-4B4E-9C0F-F48DA40A9D7E}">
      <dgm:prSet/>
      <dgm:spPr/>
      <dgm:t>
        <a:bodyPr/>
        <a:lstStyle/>
        <a:p>
          <a:endParaRPr lang="en-GB" sz="1500"/>
        </a:p>
      </dgm:t>
    </dgm:pt>
    <dgm:pt modelId="{29FD5376-0307-4996-ABF1-E56880FE188D}" type="pres">
      <dgm:prSet presAssocID="{64048063-E7C1-46AF-8662-4F09AFEC0F40}" presName="Name0" presStyleCnt="0">
        <dgm:presLayoutVars>
          <dgm:chMax val="1"/>
          <dgm:chPref val="1"/>
          <dgm:dir/>
          <dgm:animOne val="branch"/>
          <dgm:animLvl val="lvl"/>
        </dgm:presLayoutVars>
      </dgm:prSet>
      <dgm:spPr/>
      <dgm:t>
        <a:bodyPr/>
        <a:lstStyle/>
        <a:p>
          <a:endParaRPr lang="hu-HU"/>
        </a:p>
      </dgm:t>
    </dgm:pt>
    <dgm:pt modelId="{804D77D3-069D-4A06-95C4-7D40A9D5D631}" type="pres">
      <dgm:prSet presAssocID="{2210F88F-BD57-48C1-A3EA-24C919C8DCD3}" presName="singleCycle" presStyleCnt="0"/>
      <dgm:spPr/>
    </dgm:pt>
    <dgm:pt modelId="{2F9115E8-3795-4757-A62C-A91DEAB093A8}" type="pres">
      <dgm:prSet presAssocID="{2210F88F-BD57-48C1-A3EA-24C919C8DCD3}" presName="singleCenter" presStyleLbl="node1" presStyleIdx="0" presStyleCnt="7">
        <dgm:presLayoutVars>
          <dgm:chMax val="7"/>
          <dgm:chPref val="7"/>
        </dgm:presLayoutVars>
      </dgm:prSet>
      <dgm:spPr/>
      <dgm:t>
        <a:bodyPr/>
        <a:lstStyle/>
        <a:p>
          <a:endParaRPr lang="hu-HU"/>
        </a:p>
      </dgm:t>
    </dgm:pt>
    <dgm:pt modelId="{23A24CBA-E7D5-4506-90A1-063BA401366D}" type="pres">
      <dgm:prSet presAssocID="{CF74AE07-564F-44DC-8F77-854259A27F81}" presName="Name56" presStyleLbl="parChTrans1D2" presStyleIdx="0" presStyleCnt="6"/>
      <dgm:spPr/>
      <dgm:t>
        <a:bodyPr/>
        <a:lstStyle/>
        <a:p>
          <a:endParaRPr lang="hu-HU"/>
        </a:p>
      </dgm:t>
    </dgm:pt>
    <dgm:pt modelId="{8A75495B-D9A8-4243-A632-5E42BEEF80A7}" type="pres">
      <dgm:prSet presAssocID="{BF4D74C4-516B-4D68-8D02-6021916FE924}" presName="text0" presStyleLbl="node1" presStyleIdx="1" presStyleCnt="7" custScaleX="133026">
        <dgm:presLayoutVars>
          <dgm:bulletEnabled val="1"/>
        </dgm:presLayoutVars>
      </dgm:prSet>
      <dgm:spPr/>
      <dgm:t>
        <a:bodyPr/>
        <a:lstStyle/>
        <a:p>
          <a:endParaRPr lang="hu-HU"/>
        </a:p>
      </dgm:t>
    </dgm:pt>
    <dgm:pt modelId="{5706401B-6D2D-47CE-B447-5AD048150ABD}" type="pres">
      <dgm:prSet presAssocID="{19EAA51D-BA55-400B-816E-C458D9EC83DA}" presName="Name56" presStyleLbl="parChTrans1D2" presStyleIdx="1" presStyleCnt="6"/>
      <dgm:spPr/>
      <dgm:t>
        <a:bodyPr/>
        <a:lstStyle/>
        <a:p>
          <a:endParaRPr lang="hu-HU"/>
        </a:p>
      </dgm:t>
    </dgm:pt>
    <dgm:pt modelId="{2654148A-3D04-4393-9F52-98C7B3B46C39}" type="pres">
      <dgm:prSet presAssocID="{3424C5C3-33BA-457B-B29B-55A89C2A6AA4}" presName="text0" presStyleLbl="node1" presStyleIdx="2" presStyleCnt="7" custScaleX="162522" custScaleY="130488" custRadScaleRad="100244" custRadScaleInc="-803">
        <dgm:presLayoutVars>
          <dgm:bulletEnabled val="1"/>
        </dgm:presLayoutVars>
      </dgm:prSet>
      <dgm:spPr/>
      <dgm:t>
        <a:bodyPr/>
        <a:lstStyle/>
        <a:p>
          <a:endParaRPr lang="hu-HU"/>
        </a:p>
      </dgm:t>
    </dgm:pt>
    <dgm:pt modelId="{DBDE1D9C-3C84-47C1-AAB9-01EFE6BA2DAD}" type="pres">
      <dgm:prSet presAssocID="{65FC157A-0D17-4D29-B2DC-3E2DA1D577C5}" presName="Name56" presStyleLbl="parChTrans1D2" presStyleIdx="2" presStyleCnt="6"/>
      <dgm:spPr/>
      <dgm:t>
        <a:bodyPr/>
        <a:lstStyle/>
        <a:p>
          <a:endParaRPr lang="hu-HU"/>
        </a:p>
      </dgm:t>
    </dgm:pt>
    <dgm:pt modelId="{8C5264CE-95F2-4FD0-A007-BD1EB9AA2BDB}" type="pres">
      <dgm:prSet presAssocID="{FF2D0473-146D-4F66-8299-2B370C2351B0}" presName="text0" presStyleLbl="node1" presStyleIdx="3" presStyleCnt="7" custScaleX="155254" custRadScaleRad="100244" custRadScaleInc="803">
        <dgm:presLayoutVars>
          <dgm:bulletEnabled val="1"/>
        </dgm:presLayoutVars>
      </dgm:prSet>
      <dgm:spPr/>
      <dgm:t>
        <a:bodyPr/>
        <a:lstStyle/>
        <a:p>
          <a:endParaRPr lang="hu-HU"/>
        </a:p>
      </dgm:t>
    </dgm:pt>
    <dgm:pt modelId="{82F4C82F-D4B6-4AC1-A4C9-3EAC4B7EEB4C}" type="pres">
      <dgm:prSet presAssocID="{A282F72A-2FB4-435B-A992-9EDCC96E728E}" presName="Name56" presStyleLbl="parChTrans1D2" presStyleIdx="3" presStyleCnt="6"/>
      <dgm:spPr/>
      <dgm:t>
        <a:bodyPr/>
        <a:lstStyle/>
        <a:p>
          <a:endParaRPr lang="hu-HU"/>
        </a:p>
      </dgm:t>
    </dgm:pt>
    <dgm:pt modelId="{24224540-4F02-4D1F-8BAC-AF0DD18A3922}" type="pres">
      <dgm:prSet presAssocID="{06C3E4C0-249E-4ED1-8F91-C0635F03FE34}" presName="text0" presStyleLbl="node1" presStyleIdx="4" presStyleCnt="7" custScaleX="125532">
        <dgm:presLayoutVars>
          <dgm:bulletEnabled val="1"/>
        </dgm:presLayoutVars>
      </dgm:prSet>
      <dgm:spPr/>
      <dgm:t>
        <a:bodyPr/>
        <a:lstStyle/>
        <a:p>
          <a:endParaRPr lang="hu-HU"/>
        </a:p>
      </dgm:t>
    </dgm:pt>
    <dgm:pt modelId="{373EB421-505F-445A-B7C6-3EC0FB620D41}" type="pres">
      <dgm:prSet presAssocID="{87C12385-68D7-4A30-9757-35F83EB6357D}" presName="Name56" presStyleLbl="parChTrans1D2" presStyleIdx="4" presStyleCnt="6"/>
      <dgm:spPr/>
      <dgm:t>
        <a:bodyPr/>
        <a:lstStyle/>
        <a:p>
          <a:endParaRPr lang="hu-HU"/>
        </a:p>
      </dgm:t>
    </dgm:pt>
    <dgm:pt modelId="{0CCE75DB-D638-4FF3-97D1-B48FB98A992E}" type="pres">
      <dgm:prSet presAssocID="{A39BF0B8-7FC0-458B-B97B-F520B94C3A05}" presName="text0" presStyleLbl="node1" presStyleIdx="5" presStyleCnt="7" custScaleX="134781">
        <dgm:presLayoutVars>
          <dgm:bulletEnabled val="1"/>
        </dgm:presLayoutVars>
      </dgm:prSet>
      <dgm:spPr/>
      <dgm:t>
        <a:bodyPr/>
        <a:lstStyle/>
        <a:p>
          <a:endParaRPr lang="hu-HU"/>
        </a:p>
      </dgm:t>
    </dgm:pt>
    <dgm:pt modelId="{88AB9E48-BAB1-45E2-B7CA-84C4A084993C}" type="pres">
      <dgm:prSet presAssocID="{9D95981B-3E58-4FFE-92F8-0528D7488503}" presName="Name56" presStyleLbl="parChTrans1D2" presStyleIdx="5" presStyleCnt="6"/>
      <dgm:spPr/>
      <dgm:t>
        <a:bodyPr/>
        <a:lstStyle/>
        <a:p>
          <a:endParaRPr lang="hu-HU"/>
        </a:p>
      </dgm:t>
    </dgm:pt>
    <dgm:pt modelId="{012357E7-093D-40D8-B58D-621CEAE0EACE}" type="pres">
      <dgm:prSet presAssocID="{DD9D6631-269B-48FF-A276-73F8ECB2915D}" presName="text0" presStyleLbl="node1" presStyleIdx="6" presStyleCnt="7" custScaleX="147674">
        <dgm:presLayoutVars>
          <dgm:bulletEnabled val="1"/>
        </dgm:presLayoutVars>
      </dgm:prSet>
      <dgm:spPr/>
      <dgm:t>
        <a:bodyPr/>
        <a:lstStyle/>
        <a:p>
          <a:endParaRPr lang="hu-HU"/>
        </a:p>
      </dgm:t>
    </dgm:pt>
  </dgm:ptLst>
  <dgm:cxnLst>
    <dgm:cxn modelId="{C6AA297F-56FB-4CF2-B0E2-3B1C0A860694}" type="presOf" srcId="{06C3E4C0-249E-4ED1-8F91-C0635F03FE34}" destId="{24224540-4F02-4D1F-8BAC-AF0DD18A3922}" srcOrd="0" destOrd="0" presId="urn:microsoft.com/office/officeart/2008/layout/RadialCluster"/>
    <dgm:cxn modelId="{FDDB620C-783E-43E4-9179-B2D0DE7252B4}" type="presOf" srcId="{BF4D74C4-516B-4D68-8D02-6021916FE924}" destId="{8A75495B-D9A8-4243-A632-5E42BEEF80A7}" srcOrd="0" destOrd="0" presId="urn:microsoft.com/office/officeart/2008/layout/RadialCluster"/>
    <dgm:cxn modelId="{8A59C1C1-F067-42C0-BBD2-F2ECC9394AAA}" type="presOf" srcId="{DD9D6631-269B-48FF-A276-73F8ECB2915D}" destId="{012357E7-093D-40D8-B58D-621CEAE0EACE}" srcOrd="0" destOrd="0" presId="urn:microsoft.com/office/officeart/2008/layout/RadialCluster"/>
    <dgm:cxn modelId="{02A13F13-7D5E-4153-9641-5CEC61EFE9EF}" type="presOf" srcId="{87C12385-68D7-4A30-9757-35F83EB6357D}" destId="{373EB421-505F-445A-B7C6-3EC0FB620D41}" srcOrd="0" destOrd="0" presId="urn:microsoft.com/office/officeart/2008/layout/RadialCluster"/>
    <dgm:cxn modelId="{6FAC6952-D0DE-4A7C-8A65-3883648B3D60}" type="presOf" srcId="{3424C5C3-33BA-457B-B29B-55A89C2A6AA4}" destId="{2654148A-3D04-4393-9F52-98C7B3B46C39}" srcOrd="0" destOrd="0" presId="urn:microsoft.com/office/officeart/2008/layout/RadialCluster"/>
    <dgm:cxn modelId="{A4A670F3-0D75-4205-A9E2-05E34C382EB9}" srcId="{2210F88F-BD57-48C1-A3EA-24C919C8DCD3}" destId="{06C3E4C0-249E-4ED1-8F91-C0635F03FE34}" srcOrd="3" destOrd="0" parTransId="{A282F72A-2FB4-435B-A992-9EDCC96E728E}" sibTransId="{2D174308-DF76-41CA-B1CD-13E947BA6E83}"/>
    <dgm:cxn modelId="{63B699D9-C430-469E-A65A-C158D78D4CDB}" type="presOf" srcId="{A282F72A-2FB4-435B-A992-9EDCC96E728E}" destId="{82F4C82F-D4B6-4AC1-A4C9-3EAC4B7EEB4C}" srcOrd="0" destOrd="0" presId="urn:microsoft.com/office/officeart/2008/layout/RadialCluster"/>
    <dgm:cxn modelId="{682CE0DD-5695-4A5E-992C-2C01ADE28B83}" type="presOf" srcId="{19EAA51D-BA55-400B-816E-C458D9EC83DA}" destId="{5706401B-6D2D-47CE-B447-5AD048150ABD}" srcOrd="0" destOrd="0" presId="urn:microsoft.com/office/officeart/2008/layout/RadialCluster"/>
    <dgm:cxn modelId="{655CFB11-9FA5-4379-9026-045B2E39E4D6}" type="presOf" srcId="{65FC157A-0D17-4D29-B2DC-3E2DA1D577C5}" destId="{DBDE1D9C-3C84-47C1-AAB9-01EFE6BA2DAD}" srcOrd="0" destOrd="0" presId="urn:microsoft.com/office/officeart/2008/layout/RadialCluster"/>
    <dgm:cxn modelId="{8C96BE95-81C6-4E01-845B-F9BF6DD50081}" srcId="{64048063-E7C1-46AF-8662-4F09AFEC0F40}" destId="{2210F88F-BD57-48C1-A3EA-24C919C8DCD3}" srcOrd="0" destOrd="0" parTransId="{4AA00B31-A562-49CF-B377-C3E398CA5015}" sibTransId="{2A75A0FA-AB8D-4C7E-AECA-858D6C7C9564}"/>
    <dgm:cxn modelId="{9B2CC00A-3AE0-4658-8BEA-B4B4182F627F}" type="presOf" srcId="{64048063-E7C1-46AF-8662-4F09AFEC0F40}" destId="{29FD5376-0307-4996-ABF1-E56880FE188D}" srcOrd="0" destOrd="0" presId="urn:microsoft.com/office/officeart/2008/layout/RadialCluster"/>
    <dgm:cxn modelId="{854E0E1F-2F16-4A57-B202-4FBC148068FC}" type="presOf" srcId="{CF74AE07-564F-44DC-8F77-854259A27F81}" destId="{23A24CBA-E7D5-4506-90A1-063BA401366D}" srcOrd="0" destOrd="0" presId="urn:microsoft.com/office/officeart/2008/layout/RadialCluster"/>
    <dgm:cxn modelId="{E43D1AC3-4ED6-4463-9361-D52F47DF9BE0}" type="presOf" srcId="{9D95981B-3E58-4FFE-92F8-0528D7488503}" destId="{88AB9E48-BAB1-45E2-B7CA-84C4A084993C}" srcOrd="0" destOrd="0" presId="urn:microsoft.com/office/officeart/2008/layout/RadialCluster"/>
    <dgm:cxn modelId="{EADD780A-33FE-4DA9-ACBB-CCEC84724BA5}" srcId="{2210F88F-BD57-48C1-A3EA-24C919C8DCD3}" destId="{3424C5C3-33BA-457B-B29B-55A89C2A6AA4}" srcOrd="1" destOrd="0" parTransId="{19EAA51D-BA55-400B-816E-C458D9EC83DA}" sibTransId="{3E9C34D4-0770-4D38-9D5E-725BFBFE1DBE}"/>
    <dgm:cxn modelId="{D40BD1FA-22C1-4699-95E9-3C6B2FE27144}" type="presOf" srcId="{FF2D0473-146D-4F66-8299-2B370C2351B0}" destId="{8C5264CE-95F2-4FD0-A007-BD1EB9AA2BDB}" srcOrd="0" destOrd="0" presId="urn:microsoft.com/office/officeart/2008/layout/RadialCluster"/>
    <dgm:cxn modelId="{8FB2B304-C8EF-4FEC-B271-8237749BEBDD}" type="presOf" srcId="{A39BF0B8-7FC0-458B-B97B-F520B94C3A05}" destId="{0CCE75DB-D638-4FF3-97D1-B48FB98A992E}" srcOrd="0" destOrd="0" presId="urn:microsoft.com/office/officeart/2008/layout/RadialCluster"/>
    <dgm:cxn modelId="{73B541BD-91D5-4C84-90E4-A5ED8C2E431D}" type="presOf" srcId="{2210F88F-BD57-48C1-A3EA-24C919C8DCD3}" destId="{2F9115E8-3795-4757-A62C-A91DEAB093A8}" srcOrd="0" destOrd="0" presId="urn:microsoft.com/office/officeart/2008/layout/RadialCluster"/>
    <dgm:cxn modelId="{C26EFA10-C087-42CA-9ACF-DD9B94E008C3}" srcId="{2210F88F-BD57-48C1-A3EA-24C919C8DCD3}" destId="{A39BF0B8-7FC0-458B-B97B-F520B94C3A05}" srcOrd="4" destOrd="0" parTransId="{87C12385-68D7-4A30-9757-35F83EB6357D}" sibTransId="{85F72F77-C232-45B0-925D-9878FBB8D960}"/>
    <dgm:cxn modelId="{1C307D15-83E8-47F1-9941-4B7E79CD146F}" srcId="{2210F88F-BD57-48C1-A3EA-24C919C8DCD3}" destId="{FF2D0473-146D-4F66-8299-2B370C2351B0}" srcOrd="2" destOrd="0" parTransId="{65FC157A-0D17-4D29-B2DC-3E2DA1D577C5}" sibTransId="{2D5CA7A9-85E1-41A6-BCD5-4265400D8844}"/>
    <dgm:cxn modelId="{5BF780D1-D010-4B4E-9C0F-F48DA40A9D7E}" srcId="{2210F88F-BD57-48C1-A3EA-24C919C8DCD3}" destId="{DD9D6631-269B-48FF-A276-73F8ECB2915D}" srcOrd="5" destOrd="0" parTransId="{9D95981B-3E58-4FFE-92F8-0528D7488503}" sibTransId="{2F70F2B2-2D77-4D2D-8A28-755532471CBF}"/>
    <dgm:cxn modelId="{C43D4830-6CB7-4701-AE30-86833A5C1D28}" srcId="{2210F88F-BD57-48C1-A3EA-24C919C8DCD3}" destId="{BF4D74C4-516B-4D68-8D02-6021916FE924}" srcOrd="0" destOrd="0" parTransId="{CF74AE07-564F-44DC-8F77-854259A27F81}" sibTransId="{4888F500-5BE1-438E-AE04-04201C59DAD4}"/>
    <dgm:cxn modelId="{034411FA-E418-4323-990D-64227334FD85}" type="presParOf" srcId="{29FD5376-0307-4996-ABF1-E56880FE188D}" destId="{804D77D3-069D-4A06-95C4-7D40A9D5D631}" srcOrd="0" destOrd="0" presId="urn:microsoft.com/office/officeart/2008/layout/RadialCluster"/>
    <dgm:cxn modelId="{7DFB2AB1-FD9F-4DEF-AAA4-A9AC69B6B67D}" type="presParOf" srcId="{804D77D3-069D-4A06-95C4-7D40A9D5D631}" destId="{2F9115E8-3795-4757-A62C-A91DEAB093A8}" srcOrd="0" destOrd="0" presId="urn:microsoft.com/office/officeart/2008/layout/RadialCluster"/>
    <dgm:cxn modelId="{2AE00014-6F6C-4411-B753-3618AA233638}" type="presParOf" srcId="{804D77D3-069D-4A06-95C4-7D40A9D5D631}" destId="{23A24CBA-E7D5-4506-90A1-063BA401366D}" srcOrd="1" destOrd="0" presId="urn:microsoft.com/office/officeart/2008/layout/RadialCluster"/>
    <dgm:cxn modelId="{384DA575-BCBD-4D56-8D9C-19D8F568B2A1}" type="presParOf" srcId="{804D77D3-069D-4A06-95C4-7D40A9D5D631}" destId="{8A75495B-D9A8-4243-A632-5E42BEEF80A7}" srcOrd="2" destOrd="0" presId="urn:microsoft.com/office/officeart/2008/layout/RadialCluster"/>
    <dgm:cxn modelId="{AA71AE34-9605-461B-960E-682F2EAF8475}" type="presParOf" srcId="{804D77D3-069D-4A06-95C4-7D40A9D5D631}" destId="{5706401B-6D2D-47CE-B447-5AD048150ABD}" srcOrd="3" destOrd="0" presId="urn:microsoft.com/office/officeart/2008/layout/RadialCluster"/>
    <dgm:cxn modelId="{01407E5B-7D19-4BDD-B0A9-E24534CDCBC0}" type="presParOf" srcId="{804D77D3-069D-4A06-95C4-7D40A9D5D631}" destId="{2654148A-3D04-4393-9F52-98C7B3B46C39}" srcOrd="4" destOrd="0" presId="urn:microsoft.com/office/officeart/2008/layout/RadialCluster"/>
    <dgm:cxn modelId="{F3FDC9BD-A6A3-4890-B1CF-2C94D57030C4}" type="presParOf" srcId="{804D77D3-069D-4A06-95C4-7D40A9D5D631}" destId="{DBDE1D9C-3C84-47C1-AAB9-01EFE6BA2DAD}" srcOrd="5" destOrd="0" presId="urn:microsoft.com/office/officeart/2008/layout/RadialCluster"/>
    <dgm:cxn modelId="{B82427CC-E5CF-4B71-A962-972F1A946127}" type="presParOf" srcId="{804D77D3-069D-4A06-95C4-7D40A9D5D631}" destId="{8C5264CE-95F2-4FD0-A007-BD1EB9AA2BDB}" srcOrd="6" destOrd="0" presId="urn:microsoft.com/office/officeart/2008/layout/RadialCluster"/>
    <dgm:cxn modelId="{86F760D7-25B6-408E-8066-C13821E261EF}" type="presParOf" srcId="{804D77D3-069D-4A06-95C4-7D40A9D5D631}" destId="{82F4C82F-D4B6-4AC1-A4C9-3EAC4B7EEB4C}" srcOrd="7" destOrd="0" presId="urn:microsoft.com/office/officeart/2008/layout/RadialCluster"/>
    <dgm:cxn modelId="{F7207206-09E7-4990-8A0C-2407842592AA}" type="presParOf" srcId="{804D77D3-069D-4A06-95C4-7D40A9D5D631}" destId="{24224540-4F02-4D1F-8BAC-AF0DD18A3922}" srcOrd="8" destOrd="0" presId="urn:microsoft.com/office/officeart/2008/layout/RadialCluster"/>
    <dgm:cxn modelId="{0A62FAD5-3FA4-4B1B-9E09-C8C0486A2EE5}" type="presParOf" srcId="{804D77D3-069D-4A06-95C4-7D40A9D5D631}" destId="{373EB421-505F-445A-B7C6-3EC0FB620D41}" srcOrd="9" destOrd="0" presId="urn:microsoft.com/office/officeart/2008/layout/RadialCluster"/>
    <dgm:cxn modelId="{F49DBC78-1595-430D-8293-F063DE720003}" type="presParOf" srcId="{804D77D3-069D-4A06-95C4-7D40A9D5D631}" destId="{0CCE75DB-D638-4FF3-97D1-B48FB98A992E}" srcOrd="10" destOrd="0" presId="urn:microsoft.com/office/officeart/2008/layout/RadialCluster"/>
    <dgm:cxn modelId="{709A2B54-C21F-494D-AA40-9EE48699CC3F}" type="presParOf" srcId="{804D77D3-069D-4A06-95C4-7D40A9D5D631}" destId="{88AB9E48-BAB1-45E2-B7CA-84C4A084993C}" srcOrd="11" destOrd="0" presId="urn:microsoft.com/office/officeart/2008/layout/RadialCluster"/>
    <dgm:cxn modelId="{C51CAB12-CFDB-4046-A7D6-A12B87028A4D}" type="presParOf" srcId="{804D77D3-069D-4A06-95C4-7D40A9D5D631}" destId="{012357E7-093D-40D8-B58D-621CEAE0EACE}" srcOrd="12" destOrd="0" presId="urn:microsoft.com/office/officeart/2008/layout/RadialCluster"/>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9115E8-3795-4757-A62C-A91DEAB093A8}">
      <dsp:nvSpPr>
        <dsp:cNvPr id="0" name=""/>
        <dsp:cNvSpPr/>
      </dsp:nvSpPr>
      <dsp:spPr>
        <a:xfrm>
          <a:off x="5246432" y="1727281"/>
          <a:ext cx="1480527" cy="1480527"/>
        </a:xfrm>
        <a:prstGeom prst="roundRect">
          <a:avLst/>
        </a:prstGeom>
        <a:noFill/>
        <a:ln w="28575">
          <a:solidFill>
            <a:schemeClr val="bg1"/>
          </a:solid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666750">
            <a:lnSpc>
              <a:spcPct val="90000"/>
            </a:lnSpc>
            <a:spcBef>
              <a:spcPct val="0"/>
            </a:spcBef>
            <a:spcAft>
              <a:spcPct val="35000"/>
            </a:spcAft>
          </a:pPr>
          <a:r>
            <a:rPr lang="en-GB" sz="1500" kern="1200" dirty="0">
              <a:solidFill>
                <a:schemeClr val="bg1"/>
              </a:solidFill>
            </a:rPr>
            <a:t>Great tasting low or no alcohol beer</a:t>
          </a:r>
        </a:p>
      </dsp:txBody>
      <dsp:txXfrm>
        <a:off x="5318705" y="1799554"/>
        <a:ext cx="1335981" cy="1335981"/>
      </dsp:txXfrm>
    </dsp:sp>
    <dsp:sp modelId="{23A24CBA-E7D5-4506-90A1-063BA401366D}">
      <dsp:nvSpPr>
        <dsp:cNvPr id="0" name=""/>
        <dsp:cNvSpPr/>
      </dsp:nvSpPr>
      <dsp:spPr>
        <a:xfrm rot="16200000">
          <a:off x="5619243" y="1359829"/>
          <a:ext cx="734904" cy="0"/>
        </a:xfrm>
        <a:custGeom>
          <a:avLst/>
          <a:gdLst/>
          <a:ahLst/>
          <a:cxnLst/>
          <a:rect l="0" t="0" r="0" b="0"/>
          <a:pathLst>
            <a:path>
              <a:moveTo>
                <a:pt x="0" y="0"/>
              </a:moveTo>
              <a:lnTo>
                <a:pt x="734904" y="0"/>
              </a:lnTo>
            </a:path>
          </a:pathLst>
        </a:custGeom>
        <a:noFill/>
        <a:ln w="25400" cap="flat" cmpd="sng" algn="ctr">
          <a:solidFill>
            <a:schemeClr val="accent6">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8A75495B-D9A8-4243-A632-5E42BEEF80A7}">
      <dsp:nvSpPr>
        <dsp:cNvPr id="0" name=""/>
        <dsp:cNvSpPr/>
      </dsp:nvSpPr>
      <dsp:spPr>
        <a:xfrm>
          <a:off x="5326917" y="424"/>
          <a:ext cx="1319555" cy="991953"/>
        </a:xfrm>
        <a:prstGeom prst="roundRect">
          <a:avLst/>
        </a:prstGeom>
        <a:noFill/>
        <a:ln w="28575">
          <a:solidFill>
            <a:schemeClr val="bg1"/>
          </a:solid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666750">
            <a:lnSpc>
              <a:spcPct val="90000"/>
            </a:lnSpc>
            <a:spcBef>
              <a:spcPct val="0"/>
            </a:spcBef>
            <a:spcAft>
              <a:spcPct val="35000"/>
            </a:spcAft>
          </a:pPr>
          <a:r>
            <a:rPr lang="en-GB" sz="1500" kern="1200" dirty="0">
              <a:solidFill>
                <a:srgbClr val="FFFF00"/>
              </a:solidFill>
            </a:rPr>
            <a:t>Wort Production and design</a:t>
          </a:r>
        </a:p>
      </dsp:txBody>
      <dsp:txXfrm>
        <a:off x="5375340" y="48847"/>
        <a:ext cx="1222709" cy="895107"/>
      </dsp:txXfrm>
    </dsp:sp>
    <dsp:sp modelId="{5706401B-6D2D-47CE-B447-5AD048150ABD}">
      <dsp:nvSpPr>
        <dsp:cNvPr id="0" name=""/>
        <dsp:cNvSpPr/>
      </dsp:nvSpPr>
      <dsp:spPr>
        <a:xfrm rot="19785546">
          <a:off x="6714300" y="1989145"/>
          <a:ext cx="186039" cy="0"/>
        </a:xfrm>
        <a:custGeom>
          <a:avLst/>
          <a:gdLst/>
          <a:ahLst/>
          <a:cxnLst/>
          <a:rect l="0" t="0" r="0" b="0"/>
          <a:pathLst>
            <a:path>
              <a:moveTo>
                <a:pt x="0" y="0"/>
              </a:moveTo>
              <a:lnTo>
                <a:pt x="186039" y="0"/>
              </a:lnTo>
            </a:path>
          </a:pathLst>
        </a:custGeom>
        <a:noFill/>
        <a:ln w="25400" cap="flat" cmpd="sng" algn="ctr">
          <a:solidFill>
            <a:schemeClr val="accent6">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2654148A-3D04-4393-9F52-98C7B3B46C39}">
      <dsp:nvSpPr>
        <dsp:cNvPr id="0" name=""/>
        <dsp:cNvSpPr/>
      </dsp:nvSpPr>
      <dsp:spPr>
        <a:xfrm>
          <a:off x="6887682" y="825192"/>
          <a:ext cx="1612142" cy="1294380"/>
        </a:xfrm>
        <a:prstGeom prst="roundRect">
          <a:avLst/>
        </a:prstGeom>
        <a:noFill/>
        <a:ln w="28575">
          <a:solidFill>
            <a:schemeClr val="bg1"/>
          </a:solid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666750">
            <a:lnSpc>
              <a:spcPct val="90000"/>
            </a:lnSpc>
            <a:spcBef>
              <a:spcPct val="0"/>
            </a:spcBef>
            <a:spcAft>
              <a:spcPct val="35000"/>
            </a:spcAft>
          </a:pPr>
          <a:r>
            <a:rPr lang="en-GB" sz="1500" kern="1200" dirty="0">
              <a:solidFill>
                <a:schemeClr val="bg1"/>
              </a:solidFill>
            </a:rPr>
            <a:t>Fermentation Method</a:t>
          </a:r>
        </a:p>
      </dsp:txBody>
      <dsp:txXfrm>
        <a:off x="6950868" y="888378"/>
        <a:ext cx="1485770" cy="1168008"/>
      </dsp:txXfrm>
    </dsp:sp>
    <dsp:sp modelId="{DBDE1D9C-3C84-47C1-AAB9-01EFE6BA2DAD}">
      <dsp:nvSpPr>
        <dsp:cNvPr id="0" name=""/>
        <dsp:cNvSpPr/>
      </dsp:nvSpPr>
      <dsp:spPr>
        <a:xfrm rot="1814454">
          <a:off x="6711461" y="2956452"/>
          <a:ext cx="227765" cy="0"/>
        </a:xfrm>
        <a:custGeom>
          <a:avLst/>
          <a:gdLst/>
          <a:ahLst/>
          <a:cxnLst/>
          <a:rect l="0" t="0" r="0" b="0"/>
          <a:pathLst>
            <a:path>
              <a:moveTo>
                <a:pt x="0" y="0"/>
              </a:moveTo>
              <a:lnTo>
                <a:pt x="227765" y="0"/>
              </a:lnTo>
            </a:path>
          </a:pathLst>
        </a:custGeom>
        <a:noFill/>
        <a:ln w="25400" cap="flat" cmpd="sng" algn="ctr">
          <a:solidFill>
            <a:schemeClr val="accent6">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8C5264CE-95F2-4FD0-A007-BD1EB9AA2BDB}">
      <dsp:nvSpPr>
        <dsp:cNvPr id="0" name=""/>
        <dsp:cNvSpPr/>
      </dsp:nvSpPr>
      <dsp:spPr>
        <a:xfrm>
          <a:off x="6923729" y="2966732"/>
          <a:ext cx="1540047" cy="991953"/>
        </a:xfrm>
        <a:prstGeom prst="roundRect">
          <a:avLst/>
        </a:prstGeom>
        <a:noFill/>
        <a:ln w="28575">
          <a:solidFill>
            <a:schemeClr val="bg1"/>
          </a:solid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666750">
            <a:lnSpc>
              <a:spcPct val="90000"/>
            </a:lnSpc>
            <a:spcBef>
              <a:spcPct val="0"/>
            </a:spcBef>
            <a:spcAft>
              <a:spcPct val="35000"/>
            </a:spcAft>
          </a:pPr>
          <a:r>
            <a:rPr lang="en-GB" sz="1500" kern="1200" dirty="0">
              <a:solidFill>
                <a:schemeClr val="bg1"/>
              </a:solidFill>
            </a:rPr>
            <a:t>Choice of Organism</a:t>
          </a:r>
        </a:p>
      </dsp:txBody>
      <dsp:txXfrm>
        <a:off x="6972152" y="3015155"/>
        <a:ext cx="1443201" cy="895107"/>
      </dsp:txXfrm>
    </dsp:sp>
    <dsp:sp modelId="{82F4C82F-D4B6-4AC1-A4C9-3EAC4B7EEB4C}">
      <dsp:nvSpPr>
        <dsp:cNvPr id="0" name=""/>
        <dsp:cNvSpPr/>
      </dsp:nvSpPr>
      <dsp:spPr>
        <a:xfrm rot="5400000">
          <a:off x="5619243" y="3575261"/>
          <a:ext cx="734904" cy="0"/>
        </a:xfrm>
        <a:custGeom>
          <a:avLst/>
          <a:gdLst/>
          <a:ahLst/>
          <a:cxnLst/>
          <a:rect l="0" t="0" r="0" b="0"/>
          <a:pathLst>
            <a:path>
              <a:moveTo>
                <a:pt x="0" y="0"/>
              </a:moveTo>
              <a:lnTo>
                <a:pt x="734904" y="0"/>
              </a:lnTo>
            </a:path>
          </a:pathLst>
        </a:custGeom>
        <a:noFill/>
        <a:ln w="25400" cap="flat" cmpd="sng" algn="ctr">
          <a:solidFill>
            <a:schemeClr val="accent6">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24224540-4F02-4D1F-8BAC-AF0DD18A3922}">
      <dsp:nvSpPr>
        <dsp:cNvPr id="0" name=""/>
        <dsp:cNvSpPr/>
      </dsp:nvSpPr>
      <dsp:spPr>
        <a:xfrm>
          <a:off x="5364086" y="3942713"/>
          <a:ext cx="1245218" cy="991953"/>
        </a:xfrm>
        <a:prstGeom prst="roundRect">
          <a:avLst/>
        </a:prstGeom>
        <a:noFill/>
        <a:ln w="28575">
          <a:solidFill>
            <a:schemeClr val="bg1"/>
          </a:solid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666750">
            <a:lnSpc>
              <a:spcPct val="90000"/>
            </a:lnSpc>
            <a:spcBef>
              <a:spcPct val="0"/>
            </a:spcBef>
            <a:spcAft>
              <a:spcPct val="35000"/>
            </a:spcAft>
          </a:pPr>
          <a:r>
            <a:rPr lang="en-GB" sz="1500" kern="1200" dirty="0">
              <a:solidFill>
                <a:schemeClr val="bg1"/>
              </a:solidFill>
            </a:rPr>
            <a:t>Alcohol removal or dilution</a:t>
          </a:r>
        </a:p>
      </dsp:txBody>
      <dsp:txXfrm>
        <a:off x="5412509" y="3991136"/>
        <a:ext cx="1148372" cy="895107"/>
      </dsp:txXfrm>
    </dsp:sp>
    <dsp:sp modelId="{373EB421-505F-445A-B7C6-3EC0FB620D41}">
      <dsp:nvSpPr>
        <dsp:cNvPr id="0" name=""/>
        <dsp:cNvSpPr/>
      </dsp:nvSpPr>
      <dsp:spPr>
        <a:xfrm rot="9000000">
          <a:off x="4925041" y="2981053"/>
          <a:ext cx="344465" cy="0"/>
        </a:xfrm>
        <a:custGeom>
          <a:avLst/>
          <a:gdLst/>
          <a:ahLst/>
          <a:cxnLst/>
          <a:rect l="0" t="0" r="0" b="0"/>
          <a:pathLst>
            <a:path>
              <a:moveTo>
                <a:pt x="0" y="0"/>
              </a:moveTo>
              <a:lnTo>
                <a:pt x="344465" y="0"/>
              </a:lnTo>
            </a:path>
          </a:pathLst>
        </a:custGeom>
        <a:noFill/>
        <a:ln w="25400" cap="flat" cmpd="sng" algn="ctr">
          <a:solidFill>
            <a:schemeClr val="accent6">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0CCE75DB-D638-4FF3-97D1-B48FB98A992E}">
      <dsp:nvSpPr>
        <dsp:cNvPr id="0" name=""/>
        <dsp:cNvSpPr/>
      </dsp:nvSpPr>
      <dsp:spPr>
        <a:xfrm>
          <a:off x="3611151" y="2957141"/>
          <a:ext cx="1336964" cy="991953"/>
        </a:xfrm>
        <a:prstGeom prst="roundRect">
          <a:avLst/>
        </a:prstGeom>
        <a:noFill/>
        <a:ln w="28575">
          <a:solidFill>
            <a:schemeClr val="bg1"/>
          </a:solid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666750">
            <a:lnSpc>
              <a:spcPct val="90000"/>
            </a:lnSpc>
            <a:spcBef>
              <a:spcPct val="0"/>
            </a:spcBef>
            <a:spcAft>
              <a:spcPct val="35000"/>
            </a:spcAft>
          </a:pPr>
          <a:r>
            <a:rPr lang="en-GB" sz="1500" kern="1200" dirty="0">
              <a:solidFill>
                <a:schemeClr val="bg1"/>
              </a:solidFill>
            </a:rPr>
            <a:t>pH correction</a:t>
          </a:r>
        </a:p>
      </dsp:txBody>
      <dsp:txXfrm>
        <a:off x="3659574" y="3005564"/>
        <a:ext cx="1240118" cy="895107"/>
      </dsp:txXfrm>
    </dsp:sp>
    <dsp:sp modelId="{88AB9E48-BAB1-45E2-B7CA-84C4A084993C}">
      <dsp:nvSpPr>
        <dsp:cNvPr id="0" name=""/>
        <dsp:cNvSpPr/>
      </dsp:nvSpPr>
      <dsp:spPr>
        <a:xfrm rot="12600000">
          <a:off x="4993934" y="1972497"/>
          <a:ext cx="270626" cy="0"/>
        </a:xfrm>
        <a:custGeom>
          <a:avLst/>
          <a:gdLst/>
          <a:ahLst/>
          <a:cxnLst/>
          <a:rect l="0" t="0" r="0" b="0"/>
          <a:pathLst>
            <a:path>
              <a:moveTo>
                <a:pt x="0" y="0"/>
              </a:moveTo>
              <a:lnTo>
                <a:pt x="270626" y="0"/>
              </a:lnTo>
            </a:path>
          </a:pathLst>
        </a:custGeom>
        <a:noFill/>
        <a:ln w="25400" cap="flat" cmpd="sng" algn="ctr">
          <a:solidFill>
            <a:schemeClr val="accent6">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012357E7-093D-40D8-B58D-621CEAE0EACE}">
      <dsp:nvSpPr>
        <dsp:cNvPr id="0" name=""/>
        <dsp:cNvSpPr/>
      </dsp:nvSpPr>
      <dsp:spPr>
        <a:xfrm>
          <a:off x="3547205" y="985996"/>
          <a:ext cx="1464857" cy="991953"/>
        </a:xfrm>
        <a:prstGeom prst="roundRect">
          <a:avLst/>
        </a:prstGeom>
        <a:noFill/>
        <a:ln w="28575">
          <a:solidFill>
            <a:schemeClr val="bg1"/>
          </a:solid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666750">
            <a:lnSpc>
              <a:spcPct val="90000"/>
            </a:lnSpc>
            <a:spcBef>
              <a:spcPct val="0"/>
            </a:spcBef>
            <a:spcAft>
              <a:spcPct val="35000"/>
            </a:spcAft>
          </a:pPr>
          <a:r>
            <a:rPr lang="en-GB" sz="1500" kern="1200" dirty="0">
              <a:solidFill>
                <a:schemeClr val="bg1"/>
              </a:solidFill>
            </a:rPr>
            <a:t>Stabilisation</a:t>
          </a:r>
        </a:p>
      </dsp:txBody>
      <dsp:txXfrm>
        <a:off x="3595628" y="1034419"/>
        <a:ext cx="1368011" cy="89510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9115E8-3795-4757-A62C-A91DEAB093A8}">
      <dsp:nvSpPr>
        <dsp:cNvPr id="0" name=""/>
        <dsp:cNvSpPr/>
      </dsp:nvSpPr>
      <dsp:spPr>
        <a:xfrm>
          <a:off x="5246432" y="1727281"/>
          <a:ext cx="1480527" cy="1480527"/>
        </a:xfrm>
        <a:prstGeom prst="roundRect">
          <a:avLst/>
        </a:prstGeom>
        <a:noFill/>
        <a:ln w="28575">
          <a:solidFill>
            <a:schemeClr val="bg1"/>
          </a:solid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666750">
            <a:lnSpc>
              <a:spcPct val="90000"/>
            </a:lnSpc>
            <a:spcBef>
              <a:spcPct val="0"/>
            </a:spcBef>
            <a:spcAft>
              <a:spcPct val="35000"/>
            </a:spcAft>
          </a:pPr>
          <a:r>
            <a:rPr lang="en-GB" sz="1500" kern="1200" dirty="0">
              <a:solidFill>
                <a:schemeClr val="bg1"/>
              </a:solidFill>
            </a:rPr>
            <a:t>Great tasting low or no alcohol beer</a:t>
          </a:r>
        </a:p>
      </dsp:txBody>
      <dsp:txXfrm>
        <a:off x="5318705" y="1799554"/>
        <a:ext cx="1335981" cy="1335981"/>
      </dsp:txXfrm>
    </dsp:sp>
    <dsp:sp modelId="{23A24CBA-E7D5-4506-90A1-063BA401366D}">
      <dsp:nvSpPr>
        <dsp:cNvPr id="0" name=""/>
        <dsp:cNvSpPr/>
      </dsp:nvSpPr>
      <dsp:spPr>
        <a:xfrm rot="16200000">
          <a:off x="5619243" y="1359829"/>
          <a:ext cx="734904" cy="0"/>
        </a:xfrm>
        <a:custGeom>
          <a:avLst/>
          <a:gdLst/>
          <a:ahLst/>
          <a:cxnLst/>
          <a:rect l="0" t="0" r="0" b="0"/>
          <a:pathLst>
            <a:path>
              <a:moveTo>
                <a:pt x="0" y="0"/>
              </a:moveTo>
              <a:lnTo>
                <a:pt x="734904" y="0"/>
              </a:lnTo>
            </a:path>
          </a:pathLst>
        </a:custGeom>
        <a:noFill/>
        <a:ln w="25400" cap="flat" cmpd="sng" algn="ctr">
          <a:solidFill>
            <a:schemeClr val="accent6">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8A75495B-D9A8-4243-A632-5E42BEEF80A7}">
      <dsp:nvSpPr>
        <dsp:cNvPr id="0" name=""/>
        <dsp:cNvSpPr/>
      </dsp:nvSpPr>
      <dsp:spPr>
        <a:xfrm>
          <a:off x="5326917" y="424"/>
          <a:ext cx="1319555" cy="991953"/>
        </a:xfrm>
        <a:prstGeom prst="roundRect">
          <a:avLst/>
        </a:prstGeom>
        <a:noFill/>
        <a:ln w="28575">
          <a:solidFill>
            <a:schemeClr val="bg1"/>
          </a:solid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666750">
            <a:lnSpc>
              <a:spcPct val="90000"/>
            </a:lnSpc>
            <a:spcBef>
              <a:spcPct val="0"/>
            </a:spcBef>
            <a:spcAft>
              <a:spcPct val="35000"/>
            </a:spcAft>
          </a:pPr>
          <a:r>
            <a:rPr lang="en-GB" sz="1500" kern="1200" dirty="0">
              <a:solidFill>
                <a:schemeClr val="bg1"/>
              </a:solidFill>
            </a:rPr>
            <a:t>Wort Production and design</a:t>
          </a:r>
        </a:p>
      </dsp:txBody>
      <dsp:txXfrm>
        <a:off x="5375340" y="48847"/>
        <a:ext cx="1222709" cy="895107"/>
      </dsp:txXfrm>
    </dsp:sp>
    <dsp:sp modelId="{5706401B-6D2D-47CE-B447-5AD048150ABD}">
      <dsp:nvSpPr>
        <dsp:cNvPr id="0" name=""/>
        <dsp:cNvSpPr/>
      </dsp:nvSpPr>
      <dsp:spPr>
        <a:xfrm rot="19785546">
          <a:off x="6714300" y="1989145"/>
          <a:ext cx="186039" cy="0"/>
        </a:xfrm>
        <a:custGeom>
          <a:avLst/>
          <a:gdLst/>
          <a:ahLst/>
          <a:cxnLst/>
          <a:rect l="0" t="0" r="0" b="0"/>
          <a:pathLst>
            <a:path>
              <a:moveTo>
                <a:pt x="0" y="0"/>
              </a:moveTo>
              <a:lnTo>
                <a:pt x="186039" y="0"/>
              </a:lnTo>
            </a:path>
          </a:pathLst>
        </a:custGeom>
        <a:noFill/>
        <a:ln w="25400" cap="flat" cmpd="sng" algn="ctr">
          <a:solidFill>
            <a:schemeClr val="accent6">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2654148A-3D04-4393-9F52-98C7B3B46C39}">
      <dsp:nvSpPr>
        <dsp:cNvPr id="0" name=""/>
        <dsp:cNvSpPr/>
      </dsp:nvSpPr>
      <dsp:spPr>
        <a:xfrm>
          <a:off x="6887682" y="825192"/>
          <a:ext cx="1612142" cy="1294380"/>
        </a:xfrm>
        <a:prstGeom prst="roundRect">
          <a:avLst/>
        </a:prstGeom>
        <a:noFill/>
        <a:ln w="28575">
          <a:solidFill>
            <a:schemeClr val="bg1"/>
          </a:solid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666750">
            <a:lnSpc>
              <a:spcPct val="90000"/>
            </a:lnSpc>
            <a:spcBef>
              <a:spcPct val="0"/>
            </a:spcBef>
            <a:spcAft>
              <a:spcPct val="35000"/>
            </a:spcAft>
          </a:pPr>
          <a:r>
            <a:rPr lang="en-GB" sz="1500" kern="1200" dirty="0">
              <a:solidFill>
                <a:srgbClr val="FFFF00"/>
              </a:solidFill>
            </a:rPr>
            <a:t>Fermentation Method</a:t>
          </a:r>
        </a:p>
      </dsp:txBody>
      <dsp:txXfrm>
        <a:off x="6950868" y="888378"/>
        <a:ext cx="1485770" cy="1168008"/>
      </dsp:txXfrm>
    </dsp:sp>
    <dsp:sp modelId="{DBDE1D9C-3C84-47C1-AAB9-01EFE6BA2DAD}">
      <dsp:nvSpPr>
        <dsp:cNvPr id="0" name=""/>
        <dsp:cNvSpPr/>
      </dsp:nvSpPr>
      <dsp:spPr>
        <a:xfrm rot="1814454">
          <a:off x="6711461" y="2956452"/>
          <a:ext cx="227765" cy="0"/>
        </a:xfrm>
        <a:custGeom>
          <a:avLst/>
          <a:gdLst/>
          <a:ahLst/>
          <a:cxnLst/>
          <a:rect l="0" t="0" r="0" b="0"/>
          <a:pathLst>
            <a:path>
              <a:moveTo>
                <a:pt x="0" y="0"/>
              </a:moveTo>
              <a:lnTo>
                <a:pt x="227765" y="0"/>
              </a:lnTo>
            </a:path>
          </a:pathLst>
        </a:custGeom>
        <a:noFill/>
        <a:ln w="25400" cap="flat" cmpd="sng" algn="ctr">
          <a:solidFill>
            <a:schemeClr val="accent6">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8C5264CE-95F2-4FD0-A007-BD1EB9AA2BDB}">
      <dsp:nvSpPr>
        <dsp:cNvPr id="0" name=""/>
        <dsp:cNvSpPr/>
      </dsp:nvSpPr>
      <dsp:spPr>
        <a:xfrm>
          <a:off x="6923729" y="2966732"/>
          <a:ext cx="1540047" cy="991953"/>
        </a:xfrm>
        <a:prstGeom prst="roundRect">
          <a:avLst/>
        </a:prstGeom>
        <a:noFill/>
        <a:ln w="28575">
          <a:solidFill>
            <a:schemeClr val="bg1"/>
          </a:solid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666750">
            <a:lnSpc>
              <a:spcPct val="90000"/>
            </a:lnSpc>
            <a:spcBef>
              <a:spcPct val="0"/>
            </a:spcBef>
            <a:spcAft>
              <a:spcPct val="35000"/>
            </a:spcAft>
          </a:pPr>
          <a:r>
            <a:rPr lang="en-GB" sz="1500" kern="1200" dirty="0">
              <a:solidFill>
                <a:srgbClr val="FFFF00"/>
              </a:solidFill>
            </a:rPr>
            <a:t>Choice of Organism</a:t>
          </a:r>
        </a:p>
      </dsp:txBody>
      <dsp:txXfrm>
        <a:off x="6972152" y="3015155"/>
        <a:ext cx="1443201" cy="895107"/>
      </dsp:txXfrm>
    </dsp:sp>
    <dsp:sp modelId="{82F4C82F-D4B6-4AC1-A4C9-3EAC4B7EEB4C}">
      <dsp:nvSpPr>
        <dsp:cNvPr id="0" name=""/>
        <dsp:cNvSpPr/>
      </dsp:nvSpPr>
      <dsp:spPr>
        <a:xfrm rot="5400000">
          <a:off x="5619243" y="3575261"/>
          <a:ext cx="734904" cy="0"/>
        </a:xfrm>
        <a:custGeom>
          <a:avLst/>
          <a:gdLst/>
          <a:ahLst/>
          <a:cxnLst/>
          <a:rect l="0" t="0" r="0" b="0"/>
          <a:pathLst>
            <a:path>
              <a:moveTo>
                <a:pt x="0" y="0"/>
              </a:moveTo>
              <a:lnTo>
                <a:pt x="734904" y="0"/>
              </a:lnTo>
            </a:path>
          </a:pathLst>
        </a:custGeom>
        <a:noFill/>
        <a:ln w="25400" cap="flat" cmpd="sng" algn="ctr">
          <a:solidFill>
            <a:schemeClr val="accent6">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24224540-4F02-4D1F-8BAC-AF0DD18A3922}">
      <dsp:nvSpPr>
        <dsp:cNvPr id="0" name=""/>
        <dsp:cNvSpPr/>
      </dsp:nvSpPr>
      <dsp:spPr>
        <a:xfrm>
          <a:off x="5364086" y="3942713"/>
          <a:ext cx="1245218" cy="991953"/>
        </a:xfrm>
        <a:prstGeom prst="roundRect">
          <a:avLst/>
        </a:prstGeom>
        <a:noFill/>
        <a:ln w="28575">
          <a:solidFill>
            <a:schemeClr val="bg1"/>
          </a:solid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666750">
            <a:lnSpc>
              <a:spcPct val="90000"/>
            </a:lnSpc>
            <a:spcBef>
              <a:spcPct val="0"/>
            </a:spcBef>
            <a:spcAft>
              <a:spcPct val="35000"/>
            </a:spcAft>
          </a:pPr>
          <a:r>
            <a:rPr lang="en-GB" sz="1500" kern="1200" dirty="0">
              <a:solidFill>
                <a:schemeClr val="bg1"/>
              </a:solidFill>
            </a:rPr>
            <a:t>Alcohol removal or dilution</a:t>
          </a:r>
        </a:p>
      </dsp:txBody>
      <dsp:txXfrm>
        <a:off x="5412509" y="3991136"/>
        <a:ext cx="1148372" cy="895107"/>
      </dsp:txXfrm>
    </dsp:sp>
    <dsp:sp modelId="{373EB421-505F-445A-B7C6-3EC0FB620D41}">
      <dsp:nvSpPr>
        <dsp:cNvPr id="0" name=""/>
        <dsp:cNvSpPr/>
      </dsp:nvSpPr>
      <dsp:spPr>
        <a:xfrm rot="9000000">
          <a:off x="4925041" y="2981053"/>
          <a:ext cx="344465" cy="0"/>
        </a:xfrm>
        <a:custGeom>
          <a:avLst/>
          <a:gdLst/>
          <a:ahLst/>
          <a:cxnLst/>
          <a:rect l="0" t="0" r="0" b="0"/>
          <a:pathLst>
            <a:path>
              <a:moveTo>
                <a:pt x="0" y="0"/>
              </a:moveTo>
              <a:lnTo>
                <a:pt x="344465" y="0"/>
              </a:lnTo>
            </a:path>
          </a:pathLst>
        </a:custGeom>
        <a:noFill/>
        <a:ln w="25400" cap="flat" cmpd="sng" algn="ctr">
          <a:solidFill>
            <a:schemeClr val="accent6">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0CCE75DB-D638-4FF3-97D1-B48FB98A992E}">
      <dsp:nvSpPr>
        <dsp:cNvPr id="0" name=""/>
        <dsp:cNvSpPr/>
      </dsp:nvSpPr>
      <dsp:spPr>
        <a:xfrm>
          <a:off x="3611151" y="2957141"/>
          <a:ext cx="1336964" cy="991953"/>
        </a:xfrm>
        <a:prstGeom prst="roundRect">
          <a:avLst/>
        </a:prstGeom>
        <a:noFill/>
        <a:ln w="28575">
          <a:solidFill>
            <a:schemeClr val="bg1"/>
          </a:solid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666750">
            <a:lnSpc>
              <a:spcPct val="90000"/>
            </a:lnSpc>
            <a:spcBef>
              <a:spcPct val="0"/>
            </a:spcBef>
            <a:spcAft>
              <a:spcPct val="35000"/>
            </a:spcAft>
          </a:pPr>
          <a:r>
            <a:rPr lang="en-GB" sz="1500" kern="1200" dirty="0">
              <a:solidFill>
                <a:schemeClr val="bg1"/>
              </a:solidFill>
            </a:rPr>
            <a:t>pH correction</a:t>
          </a:r>
        </a:p>
      </dsp:txBody>
      <dsp:txXfrm>
        <a:off x="3659574" y="3005564"/>
        <a:ext cx="1240118" cy="895107"/>
      </dsp:txXfrm>
    </dsp:sp>
    <dsp:sp modelId="{88AB9E48-BAB1-45E2-B7CA-84C4A084993C}">
      <dsp:nvSpPr>
        <dsp:cNvPr id="0" name=""/>
        <dsp:cNvSpPr/>
      </dsp:nvSpPr>
      <dsp:spPr>
        <a:xfrm rot="12600000">
          <a:off x="4993934" y="1972497"/>
          <a:ext cx="270626" cy="0"/>
        </a:xfrm>
        <a:custGeom>
          <a:avLst/>
          <a:gdLst/>
          <a:ahLst/>
          <a:cxnLst/>
          <a:rect l="0" t="0" r="0" b="0"/>
          <a:pathLst>
            <a:path>
              <a:moveTo>
                <a:pt x="0" y="0"/>
              </a:moveTo>
              <a:lnTo>
                <a:pt x="270626" y="0"/>
              </a:lnTo>
            </a:path>
          </a:pathLst>
        </a:custGeom>
        <a:noFill/>
        <a:ln w="25400" cap="flat" cmpd="sng" algn="ctr">
          <a:solidFill>
            <a:schemeClr val="accent6">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012357E7-093D-40D8-B58D-621CEAE0EACE}">
      <dsp:nvSpPr>
        <dsp:cNvPr id="0" name=""/>
        <dsp:cNvSpPr/>
      </dsp:nvSpPr>
      <dsp:spPr>
        <a:xfrm>
          <a:off x="3547205" y="985996"/>
          <a:ext cx="1464857" cy="991953"/>
        </a:xfrm>
        <a:prstGeom prst="roundRect">
          <a:avLst/>
        </a:prstGeom>
        <a:noFill/>
        <a:ln w="28575">
          <a:solidFill>
            <a:schemeClr val="bg1"/>
          </a:solid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666750">
            <a:lnSpc>
              <a:spcPct val="90000"/>
            </a:lnSpc>
            <a:spcBef>
              <a:spcPct val="0"/>
            </a:spcBef>
            <a:spcAft>
              <a:spcPct val="35000"/>
            </a:spcAft>
          </a:pPr>
          <a:r>
            <a:rPr lang="en-GB" sz="1500" kern="1200" dirty="0">
              <a:solidFill>
                <a:schemeClr val="bg1"/>
              </a:solidFill>
            </a:rPr>
            <a:t>Stabilisation</a:t>
          </a:r>
        </a:p>
      </dsp:txBody>
      <dsp:txXfrm>
        <a:off x="3595628" y="1034419"/>
        <a:ext cx="1368011" cy="89510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9115E8-3795-4757-A62C-A91DEAB093A8}">
      <dsp:nvSpPr>
        <dsp:cNvPr id="0" name=""/>
        <dsp:cNvSpPr/>
      </dsp:nvSpPr>
      <dsp:spPr>
        <a:xfrm>
          <a:off x="5246432" y="1727281"/>
          <a:ext cx="1480527" cy="1480527"/>
        </a:xfrm>
        <a:prstGeom prst="roundRect">
          <a:avLst/>
        </a:prstGeom>
        <a:noFill/>
        <a:ln w="28575">
          <a:solidFill>
            <a:schemeClr val="bg1"/>
          </a:solid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666750">
            <a:lnSpc>
              <a:spcPct val="90000"/>
            </a:lnSpc>
            <a:spcBef>
              <a:spcPct val="0"/>
            </a:spcBef>
            <a:spcAft>
              <a:spcPct val="35000"/>
            </a:spcAft>
          </a:pPr>
          <a:r>
            <a:rPr lang="en-GB" sz="1500" kern="1200" dirty="0">
              <a:solidFill>
                <a:schemeClr val="bg1"/>
              </a:solidFill>
            </a:rPr>
            <a:t>Great tasting low or no alcohol beer</a:t>
          </a:r>
        </a:p>
      </dsp:txBody>
      <dsp:txXfrm>
        <a:off x="5318705" y="1799554"/>
        <a:ext cx="1335981" cy="1335981"/>
      </dsp:txXfrm>
    </dsp:sp>
    <dsp:sp modelId="{23A24CBA-E7D5-4506-90A1-063BA401366D}">
      <dsp:nvSpPr>
        <dsp:cNvPr id="0" name=""/>
        <dsp:cNvSpPr/>
      </dsp:nvSpPr>
      <dsp:spPr>
        <a:xfrm rot="16200000">
          <a:off x="5619243" y="1359829"/>
          <a:ext cx="734904" cy="0"/>
        </a:xfrm>
        <a:custGeom>
          <a:avLst/>
          <a:gdLst/>
          <a:ahLst/>
          <a:cxnLst/>
          <a:rect l="0" t="0" r="0" b="0"/>
          <a:pathLst>
            <a:path>
              <a:moveTo>
                <a:pt x="0" y="0"/>
              </a:moveTo>
              <a:lnTo>
                <a:pt x="734904" y="0"/>
              </a:lnTo>
            </a:path>
          </a:pathLst>
        </a:custGeom>
        <a:noFill/>
        <a:ln w="25400" cap="flat" cmpd="sng" algn="ctr">
          <a:solidFill>
            <a:schemeClr val="accent6">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8A75495B-D9A8-4243-A632-5E42BEEF80A7}">
      <dsp:nvSpPr>
        <dsp:cNvPr id="0" name=""/>
        <dsp:cNvSpPr/>
      </dsp:nvSpPr>
      <dsp:spPr>
        <a:xfrm>
          <a:off x="5326917" y="424"/>
          <a:ext cx="1319555" cy="991953"/>
        </a:xfrm>
        <a:prstGeom prst="roundRect">
          <a:avLst/>
        </a:prstGeom>
        <a:noFill/>
        <a:ln w="28575">
          <a:solidFill>
            <a:schemeClr val="bg1"/>
          </a:solid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666750">
            <a:lnSpc>
              <a:spcPct val="90000"/>
            </a:lnSpc>
            <a:spcBef>
              <a:spcPct val="0"/>
            </a:spcBef>
            <a:spcAft>
              <a:spcPct val="35000"/>
            </a:spcAft>
          </a:pPr>
          <a:r>
            <a:rPr lang="en-GB" sz="1500" kern="1200" dirty="0">
              <a:solidFill>
                <a:schemeClr val="bg1"/>
              </a:solidFill>
            </a:rPr>
            <a:t>Wort Production and design</a:t>
          </a:r>
        </a:p>
      </dsp:txBody>
      <dsp:txXfrm>
        <a:off x="5375340" y="48847"/>
        <a:ext cx="1222709" cy="895107"/>
      </dsp:txXfrm>
    </dsp:sp>
    <dsp:sp modelId="{5706401B-6D2D-47CE-B447-5AD048150ABD}">
      <dsp:nvSpPr>
        <dsp:cNvPr id="0" name=""/>
        <dsp:cNvSpPr/>
      </dsp:nvSpPr>
      <dsp:spPr>
        <a:xfrm rot="19785546">
          <a:off x="6714300" y="1989145"/>
          <a:ext cx="186039" cy="0"/>
        </a:xfrm>
        <a:custGeom>
          <a:avLst/>
          <a:gdLst/>
          <a:ahLst/>
          <a:cxnLst/>
          <a:rect l="0" t="0" r="0" b="0"/>
          <a:pathLst>
            <a:path>
              <a:moveTo>
                <a:pt x="0" y="0"/>
              </a:moveTo>
              <a:lnTo>
                <a:pt x="186039" y="0"/>
              </a:lnTo>
            </a:path>
          </a:pathLst>
        </a:custGeom>
        <a:noFill/>
        <a:ln w="25400" cap="flat" cmpd="sng" algn="ctr">
          <a:solidFill>
            <a:schemeClr val="accent6">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2654148A-3D04-4393-9F52-98C7B3B46C39}">
      <dsp:nvSpPr>
        <dsp:cNvPr id="0" name=""/>
        <dsp:cNvSpPr/>
      </dsp:nvSpPr>
      <dsp:spPr>
        <a:xfrm>
          <a:off x="6887682" y="825192"/>
          <a:ext cx="1612142" cy="1294380"/>
        </a:xfrm>
        <a:prstGeom prst="roundRect">
          <a:avLst/>
        </a:prstGeom>
        <a:noFill/>
        <a:ln w="28575">
          <a:solidFill>
            <a:schemeClr val="bg1"/>
          </a:solid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666750">
            <a:lnSpc>
              <a:spcPct val="90000"/>
            </a:lnSpc>
            <a:spcBef>
              <a:spcPct val="0"/>
            </a:spcBef>
            <a:spcAft>
              <a:spcPct val="35000"/>
            </a:spcAft>
          </a:pPr>
          <a:r>
            <a:rPr lang="en-GB" sz="1500" kern="1200" dirty="0">
              <a:solidFill>
                <a:schemeClr val="bg1"/>
              </a:solidFill>
            </a:rPr>
            <a:t>Fermentation Method</a:t>
          </a:r>
        </a:p>
      </dsp:txBody>
      <dsp:txXfrm>
        <a:off x="6950868" y="888378"/>
        <a:ext cx="1485770" cy="1168008"/>
      </dsp:txXfrm>
    </dsp:sp>
    <dsp:sp modelId="{DBDE1D9C-3C84-47C1-AAB9-01EFE6BA2DAD}">
      <dsp:nvSpPr>
        <dsp:cNvPr id="0" name=""/>
        <dsp:cNvSpPr/>
      </dsp:nvSpPr>
      <dsp:spPr>
        <a:xfrm rot="1814454">
          <a:off x="6711461" y="2956452"/>
          <a:ext cx="227765" cy="0"/>
        </a:xfrm>
        <a:custGeom>
          <a:avLst/>
          <a:gdLst/>
          <a:ahLst/>
          <a:cxnLst/>
          <a:rect l="0" t="0" r="0" b="0"/>
          <a:pathLst>
            <a:path>
              <a:moveTo>
                <a:pt x="0" y="0"/>
              </a:moveTo>
              <a:lnTo>
                <a:pt x="227765" y="0"/>
              </a:lnTo>
            </a:path>
          </a:pathLst>
        </a:custGeom>
        <a:noFill/>
        <a:ln w="25400" cap="flat" cmpd="sng" algn="ctr">
          <a:solidFill>
            <a:schemeClr val="accent6">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8C5264CE-95F2-4FD0-A007-BD1EB9AA2BDB}">
      <dsp:nvSpPr>
        <dsp:cNvPr id="0" name=""/>
        <dsp:cNvSpPr/>
      </dsp:nvSpPr>
      <dsp:spPr>
        <a:xfrm>
          <a:off x="6923729" y="2966732"/>
          <a:ext cx="1540047" cy="991953"/>
        </a:xfrm>
        <a:prstGeom prst="roundRect">
          <a:avLst/>
        </a:prstGeom>
        <a:noFill/>
        <a:ln w="28575">
          <a:solidFill>
            <a:schemeClr val="bg1"/>
          </a:solid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666750">
            <a:lnSpc>
              <a:spcPct val="90000"/>
            </a:lnSpc>
            <a:spcBef>
              <a:spcPct val="0"/>
            </a:spcBef>
            <a:spcAft>
              <a:spcPct val="35000"/>
            </a:spcAft>
          </a:pPr>
          <a:r>
            <a:rPr lang="en-GB" sz="1500" kern="1200" dirty="0">
              <a:solidFill>
                <a:schemeClr val="bg1"/>
              </a:solidFill>
            </a:rPr>
            <a:t>Choice of Organism</a:t>
          </a:r>
        </a:p>
      </dsp:txBody>
      <dsp:txXfrm>
        <a:off x="6972152" y="3015155"/>
        <a:ext cx="1443201" cy="895107"/>
      </dsp:txXfrm>
    </dsp:sp>
    <dsp:sp modelId="{82F4C82F-D4B6-4AC1-A4C9-3EAC4B7EEB4C}">
      <dsp:nvSpPr>
        <dsp:cNvPr id="0" name=""/>
        <dsp:cNvSpPr/>
      </dsp:nvSpPr>
      <dsp:spPr>
        <a:xfrm rot="5400000">
          <a:off x="5619243" y="3575261"/>
          <a:ext cx="734904" cy="0"/>
        </a:xfrm>
        <a:custGeom>
          <a:avLst/>
          <a:gdLst/>
          <a:ahLst/>
          <a:cxnLst/>
          <a:rect l="0" t="0" r="0" b="0"/>
          <a:pathLst>
            <a:path>
              <a:moveTo>
                <a:pt x="0" y="0"/>
              </a:moveTo>
              <a:lnTo>
                <a:pt x="734904" y="0"/>
              </a:lnTo>
            </a:path>
          </a:pathLst>
        </a:custGeom>
        <a:noFill/>
        <a:ln w="25400" cap="flat" cmpd="sng" algn="ctr">
          <a:solidFill>
            <a:schemeClr val="accent6">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24224540-4F02-4D1F-8BAC-AF0DD18A3922}">
      <dsp:nvSpPr>
        <dsp:cNvPr id="0" name=""/>
        <dsp:cNvSpPr/>
      </dsp:nvSpPr>
      <dsp:spPr>
        <a:xfrm>
          <a:off x="5364086" y="3942713"/>
          <a:ext cx="1245218" cy="991953"/>
        </a:xfrm>
        <a:prstGeom prst="roundRect">
          <a:avLst/>
        </a:prstGeom>
        <a:noFill/>
        <a:ln w="28575">
          <a:solidFill>
            <a:schemeClr val="bg1"/>
          </a:solid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666750">
            <a:lnSpc>
              <a:spcPct val="90000"/>
            </a:lnSpc>
            <a:spcBef>
              <a:spcPct val="0"/>
            </a:spcBef>
            <a:spcAft>
              <a:spcPct val="35000"/>
            </a:spcAft>
          </a:pPr>
          <a:r>
            <a:rPr lang="en-GB" sz="1500" kern="1200" dirty="0">
              <a:solidFill>
                <a:srgbClr val="FFFF00"/>
              </a:solidFill>
            </a:rPr>
            <a:t>Alcohol removal or dilution</a:t>
          </a:r>
        </a:p>
      </dsp:txBody>
      <dsp:txXfrm>
        <a:off x="5412509" y="3991136"/>
        <a:ext cx="1148372" cy="895107"/>
      </dsp:txXfrm>
    </dsp:sp>
    <dsp:sp modelId="{373EB421-505F-445A-B7C6-3EC0FB620D41}">
      <dsp:nvSpPr>
        <dsp:cNvPr id="0" name=""/>
        <dsp:cNvSpPr/>
      </dsp:nvSpPr>
      <dsp:spPr>
        <a:xfrm rot="9000000">
          <a:off x="4925041" y="2981053"/>
          <a:ext cx="344465" cy="0"/>
        </a:xfrm>
        <a:custGeom>
          <a:avLst/>
          <a:gdLst/>
          <a:ahLst/>
          <a:cxnLst/>
          <a:rect l="0" t="0" r="0" b="0"/>
          <a:pathLst>
            <a:path>
              <a:moveTo>
                <a:pt x="0" y="0"/>
              </a:moveTo>
              <a:lnTo>
                <a:pt x="344465" y="0"/>
              </a:lnTo>
            </a:path>
          </a:pathLst>
        </a:custGeom>
        <a:noFill/>
        <a:ln w="25400" cap="flat" cmpd="sng" algn="ctr">
          <a:solidFill>
            <a:schemeClr val="accent6">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0CCE75DB-D638-4FF3-97D1-B48FB98A992E}">
      <dsp:nvSpPr>
        <dsp:cNvPr id="0" name=""/>
        <dsp:cNvSpPr/>
      </dsp:nvSpPr>
      <dsp:spPr>
        <a:xfrm>
          <a:off x="3611151" y="2957141"/>
          <a:ext cx="1336964" cy="991953"/>
        </a:xfrm>
        <a:prstGeom prst="roundRect">
          <a:avLst/>
        </a:prstGeom>
        <a:noFill/>
        <a:ln w="28575">
          <a:solidFill>
            <a:schemeClr val="bg1"/>
          </a:solid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666750">
            <a:lnSpc>
              <a:spcPct val="90000"/>
            </a:lnSpc>
            <a:spcBef>
              <a:spcPct val="0"/>
            </a:spcBef>
            <a:spcAft>
              <a:spcPct val="35000"/>
            </a:spcAft>
          </a:pPr>
          <a:r>
            <a:rPr lang="en-GB" sz="1500" kern="1200" dirty="0">
              <a:solidFill>
                <a:schemeClr val="bg1"/>
              </a:solidFill>
            </a:rPr>
            <a:t>pH correction</a:t>
          </a:r>
        </a:p>
      </dsp:txBody>
      <dsp:txXfrm>
        <a:off x="3659574" y="3005564"/>
        <a:ext cx="1240118" cy="895107"/>
      </dsp:txXfrm>
    </dsp:sp>
    <dsp:sp modelId="{88AB9E48-BAB1-45E2-B7CA-84C4A084993C}">
      <dsp:nvSpPr>
        <dsp:cNvPr id="0" name=""/>
        <dsp:cNvSpPr/>
      </dsp:nvSpPr>
      <dsp:spPr>
        <a:xfrm rot="12600000">
          <a:off x="4993934" y="1972497"/>
          <a:ext cx="270626" cy="0"/>
        </a:xfrm>
        <a:custGeom>
          <a:avLst/>
          <a:gdLst/>
          <a:ahLst/>
          <a:cxnLst/>
          <a:rect l="0" t="0" r="0" b="0"/>
          <a:pathLst>
            <a:path>
              <a:moveTo>
                <a:pt x="0" y="0"/>
              </a:moveTo>
              <a:lnTo>
                <a:pt x="270626" y="0"/>
              </a:lnTo>
            </a:path>
          </a:pathLst>
        </a:custGeom>
        <a:noFill/>
        <a:ln w="25400" cap="flat" cmpd="sng" algn="ctr">
          <a:solidFill>
            <a:schemeClr val="accent6">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012357E7-093D-40D8-B58D-621CEAE0EACE}">
      <dsp:nvSpPr>
        <dsp:cNvPr id="0" name=""/>
        <dsp:cNvSpPr/>
      </dsp:nvSpPr>
      <dsp:spPr>
        <a:xfrm>
          <a:off x="3547205" y="985996"/>
          <a:ext cx="1464857" cy="991953"/>
        </a:xfrm>
        <a:prstGeom prst="roundRect">
          <a:avLst/>
        </a:prstGeom>
        <a:noFill/>
        <a:ln w="28575">
          <a:solidFill>
            <a:schemeClr val="bg1"/>
          </a:solid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666750">
            <a:lnSpc>
              <a:spcPct val="90000"/>
            </a:lnSpc>
            <a:spcBef>
              <a:spcPct val="0"/>
            </a:spcBef>
            <a:spcAft>
              <a:spcPct val="35000"/>
            </a:spcAft>
          </a:pPr>
          <a:r>
            <a:rPr lang="en-GB" sz="1500" kern="1200" dirty="0">
              <a:solidFill>
                <a:schemeClr val="bg1"/>
              </a:solidFill>
            </a:rPr>
            <a:t>Stabilisation</a:t>
          </a:r>
        </a:p>
      </dsp:txBody>
      <dsp:txXfrm>
        <a:off x="3595628" y="1034419"/>
        <a:ext cx="1368011" cy="89510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9115E8-3795-4757-A62C-A91DEAB093A8}">
      <dsp:nvSpPr>
        <dsp:cNvPr id="0" name=""/>
        <dsp:cNvSpPr/>
      </dsp:nvSpPr>
      <dsp:spPr>
        <a:xfrm>
          <a:off x="5246432" y="1727281"/>
          <a:ext cx="1480527" cy="1480527"/>
        </a:xfrm>
        <a:prstGeom prst="roundRect">
          <a:avLst/>
        </a:prstGeom>
        <a:noFill/>
        <a:ln w="28575">
          <a:solidFill>
            <a:schemeClr val="bg1"/>
          </a:solid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666750">
            <a:lnSpc>
              <a:spcPct val="90000"/>
            </a:lnSpc>
            <a:spcBef>
              <a:spcPct val="0"/>
            </a:spcBef>
            <a:spcAft>
              <a:spcPct val="35000"/>
            </a:spcAft>
          </a:pPr>
          <a:r>
            <a:rPr lang="en-GB" sz="1500" kern="1200" dirty="0">
              <a:solidFill>
                <a:schemeClr val="bg1"/>
              </a:solidFill>
            </a:rPr>
            <a:t>Great tasting low or no alcohol beer</a:t>
          </a:r>
        </a:p>
      </dsp:txBody>
      <dsp:txXfrm>
        <a:off x="5318705" y="1799554"/>
        <a:ext cx="1335981" cy="1335981"/>
      </dsp:txXfrm>
    </dsp:sp>
    <dsp:sp modelId="{23A24CBA-E7D5-4506-90A1-063BA401366D}">
      <dsp:nvSpPr>
        <dsp:cNvPr id="0" name=""/>
        <dsp:cNvSpPr/>
      </dsp:nvSpPr>
      <dsp:spPr>
        <a:xfrm rot="16200000">
          <a:off x="5619243" y="1359829"/>
          <a:ext cx="734904" cy="0"/>
        </a:xfrm>
        <a:custGeom>
          <a:avLst/>
          <a:gdLst/>
          <a:ahLst/>
          <a:cxnLst/>
          <a:rect l="0" t="0" r="0" b="0"/>
          <a:pathLst>
            <a:path>
              <a:moveTo>
                <a:pt x="0" y="0"/>
              </a:moveTo>
              <a:lnTo>
                <a:pt x="734904" y="0"/>
              </a:lnTo>
            </a:path>
          </a:pathLst>
        </a:custGeom>
        <a:noFill/>
        <a:ln w="25400" cap="flat" cmpd="sng" algn="ctr">
          <a:solidFill>
            <a:schemeClr val="accent6">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8A75495B-D9A8-4243-A632-5E42BEEF80A7}">
      <dsp:nvSpPr>
        <dsp:cNvPr id="0" name=""/>
        <dsp:cNvSpPr/>
      </dsp:nvSpPr>
      <dsp:spPr>
        <a:xfrm>
          <a:off x="5326917" y="424"/>
          <a:ext cx="1319555" cy="991953"/>
        </a:xfrm>
        <a:prstGeom prst="roundRect">
          <a:avLst/>
        </a:prstGeom>
        <a:noFill/>
        <a:ln w="28575">
          <a:solidFill>
            <a:schemeClr val="bg1"/>
          </a:solid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666750">
            <a:lnSpc>
              <a:spcPct val="90000"/>
            </a:lnSpc>
            <a:spcBef>
              <a:spcPct val="0"/>
            </a:spcBef>
            <a:spcAft>
              <a:spcPct val="35000"/>
            </a:spcAft>
          </a:pPr>
          <a:r>
            <a:rPr lang="en-GB" sz="1500" kern="1200" dirty="0">
              <a:solidFill>
                <a:schemeClr val="bg1"/>
              </a:solidFill>
            </a:rPr>
            <a:t>Wort Production and design</a:t>
          </a:r>
        </a:p>
      </dsp:txBody>
      <dsp:txXfrm>
        <a:off x="5375340" y="48847"/>
        <a:ext cx="1222709" cy="895107"/>
      </dsp:txXfrm>
    </dsp:sp>
    <dsp:sp modelId="{5706401B-6D2D-47CE-B447-5AD048150ABD}">
      <dsp:nvSpPr>
        <dsp:cNvPr id="0" name=""/>
        <dsp:cNvSpPr/>
      </dsp:nvSpPr>
      <dsp:spPr>
        <a:xfrm rot="19785546">
          <a:off x="6714300" y="1989145"/>
          <a:ext cx="186039" cy="0"/>
        </a:xfrm>
        <a:custGeom>
          <a:avLst/>
          <a:gdLst/>
          <a:ahLst/>
          <a:cxnLst/>
          <a:rect l="0" t="0" r="0" b="0"/>
          <a:pathLst>
            <a:path>
              <a:moveTo>
                <a:pt x="0" y="0"/>
              </a:moveTo>
              <a:lnTo>
                <a:pt x="186039" y="0"/>
              </a:lnTo>
            </a:path>
          </a:pathLst>
        </a:custGeom>
        <a:noFill/>
        <a:ln w="25400" cap="flat" cmpd="sng" algn="ctr">
          <a:solidFill>
            <a:schemeClr val="accent6">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2654148A-3D04-4393-9F52-98C7B3B46C39}">
      <dsp:nvSpPr>
        <dsp:cNvPr id="0" name=""/>
        <dsp:cNvSpPr/>
      </dsp:nvSpPr>
      <dsp:spPr>
        <a:xfrm>
          <a:off x="6887682" y="825192"/>
          <a:ext cx="1612142" cy="1294380"/>
        </a:xfrm>
        <a:prstGeom prst="roundRect">
          <a:avLst/>
        </a:prstGeom>
        <a:noFill/>
        <a:ln w="28575">
          <a:solidFill>
            <a:schemeClr val="bg1"/>
          </a:solid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666750">
            <a:lnSpc>
              <a:spcPct val="90000"/>
            </a:lnSpc>
            <a:spcBef>
              <a:spcPct val="0"/>
            </a:spcBef>
            <a:spcAft>
              <a:spcPct val="35000"/>
            </a:spcAft>
          </a:pPr>
          <a:r>
            <a:rPr lang="en-GB" sz="1500" kern="1200" dirty="0">
              <a:solidFill>
                <a:schemeClr val="bg1"/>
              </a:solidFill>
            </a:rPr>
            <a:t>Fermentation Method</a:t>
          </a:r>
        </a:p>
      </dsp:txBody>
      <dsp:txXfrm>
        <a:off x="6950868" y="888378"/>
        <a:ext cx="1485770" cy="1168008"/>
      </dsp:txXfrm>
    </dsp:sp>
    <dsp:sp modelId="{DBDE1D9C-3C84-47C1-AAB9-01EFE6BA2DAD}">
      <dsp:nvSpPr>
        <dsp:cNvPr id="0" name=""/>
        <dsp:cNvSpPr/>
      </dsp:nvSpPr>
      <dsp:spPr>
        <a:xfrm rot="1814454">
          <a:off x="6711461" y="2956452"/>
          <a:ext cx="227765" cy="0"/>
        </a:xfrm>
        <a:custGeom>
          <a:avLst/>
          <a:gdLst/>
          <a:ahLst/>
          <a:cxnLst/>
          <a:rect l="0" t="0" r="0" b="0"/>
          <a:pathLst>
            <a:path>
              <a:moveTo>
                <a:pt x="0" y="0"/>
              </a:moveTo>
              <a:lnTo>
                <a:pt x="227765" y="0"/>
              </a:lnTo>
            </a:path>
          </a:pathLst>
        </a:custGeom>
        <a:noFill/>
        <a:ln w="25400" cap="flat" cmpd="sng" algn="ctr">
          <a:solidFill>
            <a:schemeClr val="accent6">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8C5264CE-95F2-4FD0-A007-BD1EB9AA2BDB}">
      <dsp:nvSpPr>
        <dsp:cNvPr id="0" name=""/>
        <dsp:cNvSpPr/>
      </dsp:nvSpPr>
      <dsp:spPr>
        <a:xfrm>
          <a:off x="6923729" y="2966732"/>
          <a:ext cx="1540047" cy="991953"/>
        </a:xfrm>
        <a:prstGeom prst="roundRect">
          <a:avLst/>
        </a:prstGeom>
        <a:noFill/>
        <a:ln w="28575">
          <a:solidFill>
            <a:schemeClr val="bg1"/>
          </a:solid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666750">
            <a:lnSpc>
              <a:spcPct val="90000"/>
            </a:lnSpc>
            <a:spcBef>
              <a:spcPct val="0"/>
            </a:spcBef>
            <a:spcAft>
              <a:spcPct val="35000"/>
            </a:spcAft>
          </a:pPr>
          <a:r>
            <a:rPr lang="en-GB" sz="1500" kern="1200" dirty="0">
              <a:solidFill>
                <a:schemeClr val="bg1"/>
              </a:solidFill>
            </a:rPr>
            <a:t>Choice of Organism</a:t>
          </a:r>
        </a:p>
      </dsp:txBody>
      <dsp:txXfrm>
        <a:off x="6972152" y="3015155"/>
        <a:ext cx="1443201" cy="895107"/>
      </dsp:txXfrm>
    </dsp:sp>
    <dsp:sp modelId="{82F4C82F-D4B6-4AC1-A4C9-3EAC4B7EEB4C}">
      <dsp:nvSpPr>
        <dsp:cNvPr id="0" name=""/>
        <dsp:cNvSpPr/>
      </dsp:nvSpPr>
      <dsp:spPr>
        <a:xfrm rot="5400000">
          <a:off x="5619243" y="3575261"/>
          <a:ext cx="734904" cy="0"/>
        </a:xfrm>
        <a:custGeom>
          <a:avLst/>
          <a:gdLst/>
          <a:ahLst/>
          <a:cxnLst/>
          <a:rect l="0" t="0" r="0" b="0"/>
          <a:pathLst>
            <a:path>
              <a:moveTo>
                <a:pt x="0" y="0"/>
              </a:moveTo>
              <a:lnTo>
                <a:pt x="734904" y="0"/>
              </a:lnTo>
            </a:path>
          </a:pathLst>
        </a:custGeom>
        <a:noFill/>
        <a:ln w="25400" cap="flat" cmpd="sng" algn="ctr">
          <a:solidFill>
            <a:schemeClr val="accent6">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24224540-4F02-4D1F-8BAC-AF0DD18A3922}">
      <dsp:nvSpPr>
        <dsp:cNvPr id="0" name=""/>
        <dsp:cNvSpPr/>
      </dsp:nvSpPr>
      <dsp:spPr>
        <a:xfrm>
          <a:off x="5364086" y="3942713"/>
          <a:ext cx="1245218" cy="991953"/>
        </a:xfrm>
        <a:prstGeom prst="roundRect">
          <a:avLst/>
        </a:prstGeom>
        <a:noFill/>
        <a:ln w="28575">
          <a:solidFill>
            <a:schemeClr val="bg1"/>
          </a:solid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666750">
            <a:lnSpc>
              <a:spcPct val="90000"/>
            </a:lnSpc>
            <a:spcBef>
              <a:spcPct val="0"/>
            </a:spcBef>
            <a:spcAft>
              <a:spcPct val="35000"/>
            </a:spcAft>
          </a:pPr>
          <a:r>
            <a:rPr lang="en-GB" sz="1500" kern="1200" dirty="0">
              <a:solidFill>
                <a:schemeClr val="bg1"/>
              </a:solidFill>
            </a:rPr>
            <a:t>Alcohol removal or dilution</a:t>
          </a:r>
        </a:p>
      </dsp:txBody>
      <dsp:txXfrm>
        <a:off x="5412509" y="3991136"/>
        <a:ext cx="1148372" cy="895107"/>
      </dsp:txXfrm>
    </dsp:sp>
    <dsp:sp modelId="{373EB421-505F-445A-B7C6-3EC0FB620D41}">
      <dsp:nvSpPr>
        <dsp:cNvPr id="0" name=""/>
        <dsp:cNvSpPr/>
      </dsp:nvSpPr>
      <dsp:spPr>
        <a:xfrm rot="9000000">
          <a:off x="4925041" y="2981053"/>
          <a:ext cx="344465" cy="0"/>
        </a:xfrm>
        <a:custGeom>
          <a:avLst/>
          <a:gdLst/>
          <a:ahLst/>
          <a:cxnLst/>
          <a:rect l="0" t="0" r="0" b="0"/>
          <a:pathLst>
            <a:path>
              <a:moveTo>
                <a:pt x="0" y="0"/>
              </a:moveTo>
              <a:lnTo>
                <a:pt x="344465" y="0"/>
              </a:lnTo>
            </a:path>
          </a:pathLst>
        </a:custGeom>
        <a:noFill/>
        <a:ln w="25400" cap="flat" cmpd="sng" algn="ctr">
          <a:solidFill>
            <a:schemeClr val="accent6">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0CCE75DB-D638-4FF3-97D1-B48FB98A992E}">
      <dsp:nvSpPr>
        <dsp:cNvPr id="0" name=""/>
        <dsp:cNvSpPr/>
      </dsp:nvSpPr>
      <dsp:spPr>
        <a:xfrm>
          <a:off x="3611151" y="2957141"/>
          <a:ext cx="1336964" cy="991953"/>
        </a:xfrm>
        <a:prstGeom prst="roundRect">
          <a:avLst/>
        </a:prstGeom>
        <a:noFill/>
        <a:ln w="28575">
          <a:solidFill>
            <a:schemeClr val="bg1"/>
          </a:solid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666750">
            <a:lnSpc>
              <a:spcPct val="90000"/>
            </a:lnSpc>
            <a:spcBef>
              <a:spcPct val="0"/>
            </a:spcBef>
            <a:spcAft>
              <a:spcPct val="35000"/>
            </a:spcAft>
          </a:pPr>
          <a:r>
            <a:rPr lang="en-GB" sz="1500" kern="1200" dirty="0">
              <a:solidFill>
                <a:srgbClr val="FFFF00"/>
              </a:solidFill>
            </a:rPr>
            <a:t>pH correction</a:t>
          </a:r>
        </a:p>
      </dsp:txBody>
      <dsp:txXfrm>
        <a:off x="3659574" y="3005564"/>
        <a:ext cx="1240118" cy="895107"/>
      </dsp:txXfrm>
    </dsp:sp>
    <dsp:sp modelId="{88AB9E48-BAB1-45E2-B7CA-84C4A084993C}">
      <dsp:nvSpPr>
        <dsp:cNvPr id="0" name=""/>
        <dsp:cNvSpPr/>
      </dsp:nvSpPr>
      <dsp:spPr>
        <a:xfrm rot="12600000">
          <a:off x="4993934" y="1972497"/>
          <a:ext cx="270626" cy="0"/>
        </a:xfrm>
        <a:custGeom>
          <a:avLst/>
          <a:gdLst/>
          <a:ahLst/>
          <a:cxnLst/>
          <a:rect l="0" t="0" r="0" b="0"/>
          <a:pathLst>
            <a:path>
              <a:moveTo>
                <a:pt x="0" y="0"/>
              </a:moveTo>
              <a:lnTo>
                <a:pt x="270626" y="0"/>
              </a:lnTo>
            </a:path>
          </a:pathLst>
        </a:custGeom>
        <a:noFill/>
        <a:ln w="25400" cap="flat" cmpd="sng" algn="ctr">
          <a:solidFill>
            <a:schemeClr val="accent6">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012357E7-093D-40D8-B58D-621CEAE0EACE}">
      <dsp:nvSpPr>
        <dsp:cNvPr id="0" name=""/>
        <dsp:cNvSpPr/>
      </dsp:nvSpPr>
      <dsp:spPr>
        <a:xfrm>
          <a:off x="3547205" y="985996"/>
          <a:ext cx="1464857" cy="991953"/>
        </a:xfrm>
        <a:prstGeom prst="roundRect">
          <a:avLst/>
        </a:prstGeom>
        <a:noFill/>
        <a:ln w="28575">
          <a:solidFill>
            <a:schemeClr val="bg1"/>
          </a:solid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666750">
            <a:lnSpc>
              <a:spcPct val="90000"/>
            </a:lnSpc>
            <a:spcBef>
              <a:spcPct val="0"/>
            </a:spcBef>
            <a:spcAft>
              <a:spcPct val="35000"/>
            </a:spcAft>
          </a:pPr>
          <a:r>
            <a:rPr lang="en-GB" sz="1500" kern="1200" dirty="0">
              <a:solidFill>
                <a:schemeClr val="bg1"/>
              </a:solidFill>
            </a:rPr>
            <a:t>Stabilisation</a:t>
          </a:r>
        </a:p>
      </dsp:txBody>
      <dsp:txXfrm>
        <a:off x="3595628" y="1034419"/>
        <a:ext cx="1368011" cy="89510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9115E8-3795-4757-A62C-A91DEAB093A8}">
      <dsp:nvSpPr>
        <dsp:cNvPr id="0" name=""/>
        <dsp:cNvSpPr/>
      </dsp:nvSpPr>
      <dsp:spPr>
        <a:xfrm>
          <a:off x="5246432" y="1727281"/>
          <a:ext cx="1480527" cy="1480527"/>
        </a:xfrm>
        <a:prstGeom prst="roundRect">
          <a:avLst/>
        </a:prstGeom>
        <a:noFill/>
        <a:ln w="28575">
          <a:solidFill>
            <a:schemeClr val="bg1"/>
          </a:solid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666750">
            <a:lnSpc>
              <a:spcPct val="90000"/>
            </a:lnSpc>
            <a:spcBef>
              <a:spcPct val="0"/>
            </a:spcBef>
            <a:spcAft>
              <a:spcPct val="35000"/>
            </a:spcAft>
          </a:pPr>
          <a:r>
            <a:rPr lang="en-GB" sz="1500" kern="1200" dirty="0">
              <a:solidFill>
                <a:schemeClr val="bg1"/>
              </a:solidFill>
            </a:rPr>
            <a:t>Great tasting low or no alcohol beer</a:t>
          </a:r>
        </a:p>
      </dsp:txBody>
      <dsp:txXfrm>
        <a:off x="5318705" y="1799554"/>
        <a:ext cx="1335981" cy="1335981"/>
      </dsp:txXfrm>
    </dsp:sp>
    <dsp:sp modelId="{23A24CBA-E7D5-4506-90A1-063BA401366D}">
      <dsp:nvSpPr>
        <dsp:cNvPr id="0" name=""/>
        <dsp:cNvSpPr/>
      </dsp:nvSpPr>
      <dsp:spPr>
        <a:xfrm rot="16200000">
          <a:off x="5619243" y="1359829"/>
          <a:ext cx="734904" cy="0"/>
        </a:xfrm>
        <a:custGeom>
          <a:avLst/>
          <a:gdLst/>
          <a:ahLst/>
          <a:cxnLst/>
          <a:rect l="0" t="0" r="0" b="0"/>
          <a:pathLst>
            <a:path>
              <a:moveTo>
                <a:pt x="0" y="0"/>
              </a:moveTo>
              <a:lnTo>
                <a:pt x="734904" y="0"/>
              </a:lnTo>
            </a:path>
          </a:pathLst>
        </a:custGeom>
        <a:noFill/>
        <a:ln w="25400" cap="flat" cmpd="sng" algn="ctr">
          <a:solidFill>
            <a:schemeClr val="accent6">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8A75495B-D9A8-4243-A632-5E42BEEF80A7}">
      <dsp:nvSpPr>
        <dsp:cNvPr id="0" name=""/>
        <dsp:cNvSpPr/>
      </dsp:nvSpPr>
      <dsp:spPr>
        <a:xfrm>
          <a:off x="5326917" y="424"/>
          <a:ext cx="1319555" cy="991953"/>
        </a:xfrm>
        <a:prstGeom prst="roundRect">
          <a:avLst/>
        </a:prstGeom>
        <a:noFill/>
        <a:ln w="28575">
          <a:solidFill>
            <a:schemeClr val="bg1"/>
          </a:solid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666750">
            <a:lnSpc>
              <a:spcPct val="90000"/>
            </a:lnSpc>
            <a:spcBef>
              <a:spcPct val="0"/>
            </a:spcBef>
            <a:spcAft>
              <a:spcPct val="35000"/>
            </a:spcAft>
          </a:pPr>
          <a:r>
            <a:rPr lang="en-GB" sz="1500" kern="1200" dirty="0">
              <a:solidFill>
                <a:schemeClr val="bg1"/>
              </a:solidFill>
            </a:rPr>
            <a:t>Wort Production and design</a:t>
          </a:r>
        </a:p>
      </dsp:txBody>
      <dsp:txXfrm>
        <a:off x="5375340" y="48847"/>
        <a:ext cx="1222709" cy="895107"/>
      </dsp:txXfrm>
    </dsp:sp>
    <dsp:sp modelId="{5706401B-6D2D-47CE-B447-5AD048150ABD}">
      <dsp:nvSpPr>
        <dsp:cNvPr id="0" name=""/>
        <dsp:cNvSpPr/>
      </dsp:nvSpPr>
      <dsp:spPr>
        <a:xfrm rot="19785546">
          <a:off x="6714300" y="1989145"/>
          <a:ext cx="186039" cy="0"/>
        </a:xfrm>
        <a:custGeom>
          <a:avLst/>
          <a:gdLst/>
          <a:ahLst/>
          <a:cxnLst/>
          <a:rect l="0" t="0" r="0" b="0"/>
          <a:pathLst>
            <a:path>
              <a:moveTo>
                <a:pt x="0" y="0"/>
              </a:moveTo>
              <a:lnTo>
                <a:pt x="186039" y="0"/>
              </a:lnTo>
            </a:path>
          </a:pathLst>
        </a:custGeom>
        <a:noFill/>
        <a:ln w="25400" cap="flat" cmpd="sng" algn="ctr">
          <a:solidFill>
            <a:schemeClr val="accent6">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2654148A-3D04-4393-9F52-98C7B3B46C39}">
      <dsp:nvSpPr>
        <dsp:cNvPr id="0" name=""/>
        <dsp:cNvSpPr/>
      </dsp:nvSpPr>
      <dsp:spPr>
        <a:xfrm>
          <a:off x="6887682" y="825192"/>
          <a:ext cx="1612142" cy="1294380"/>
        </a:xfrm>
        <a:prstGeom prst="roundRect">
          <a:avLst/>
        </a:prstGeom>
        <a:noFill/>
        <a:ln w="28575">
          <a:solidFill>
            <a:schemeClr val="bg1"/>
          </a:solid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666750">
            <a:lnSpc>
              <a:spcPct val="90000"/>
            </a:lnSpc>
            <a:spcBef>
              <a:spcPct val="0"/>
            </a:spcBef>
            <a:spcAft>
              <a:spcPct val="35000"/>
            </a:spcAft>
          </a:pPr>
          <a:r>
            <a:rPr lang="en-GB" sz="1500" kern="1200" dirty="0">
              <a:solidFill>
                <a:schemeClr val="bg1"/>
              </a:solidFill>
            </a:rPr>
            <a:t>Fermentation Method</a:t>
          </a:r>
        </a:p>
      </dsp:txBody>
      <dsp:txXfrm>
        <a:off x="6950868" y="888378"/>
        <a:ext cx="1485770" cy="1168008"/>
      </dsp:txXfrm>
    </dsp:sp>
    <dsp:sp modelId="{DBDE1D9C-3C84-47C1-AAB9-01EFE6BA2DAD}">
      <dsp:nvSpPr>
        <dsp:cNvPr id="0" name=""/>
        <dsp:cNvSpPr/>
      </dsp:nvSpPr>
      <dsp:spPr>
        <a:xfrm rot="1814454">
          <a:off x="6711461" y="2956452"/>
          <a:ext cx="227765" cy="0"/>
        </a:xfrm>
        <a:custGeom>
          <a:avLst/>
          <a:gdLst/>
          <a:ahLst/>
          <a:cxnLst/>
          <a:rect l="0" t="0" r="0" b="0"/>
          <a:pathLst>
            <a:path>
              <a:moveTo>
                <a:pt x="0" y="0"/>
              </a:moveTo>
              <a:lnTo>
                <a:pt x="227765" y="0"/>
              </a:lnTo>
            </a:path>
          </a:pathLst>
        </a:custGeom>
        <a:noFill/>
        <a:ln w="25400" cap="flat" cmpd="sng" algn="ctr">
          <a:solidFill>
            <a:schemeClr val="accent6">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8C5264CE-95F2-4FD0-A007-BD1EB9AA2BDB}">
      <dsp:nvSpPr>
        <dsp:cNvPr id="0" name=""/>
        <dsp:cNvSpPr/>
      </dsp:nvSpPr>
      <dsp:spPr>
        <a:xfrm>
          <a:off x="6923729" y="2966732"/>
          <a:ext cx="1540047" cy="991953"/>
        </a:xfrm>
        <a:prstGeom prst="roundRect">
          <a:avLst/>
        </a:prstGeom>
        <a:noFill/>
        <a:ln w="28575">
          <a:solidFill>
            <a:schemeClr val="bg1"/>
          </a:solid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666750">
            <a:lnSpc>
              <a:spcPct val="90000"/>
            </a:lnSpc>
            <a:spcBef>
              <a:spcPct val="0"/>
            </a:spcBef>
            <a:spcAft>
              <a:spcPct val="35000"/>
            </a:spcAft>
          </a:pPr>
          <a:r>
            <a:rPr lang="en-GB" sz="1500" kern="1200" dirty="0">
              <a:solidFill>
                <a:schemeClr val="bg1"/>
              </a:solidFill>
            </a:rPr>
            <a:t>Choice of Organism</a:t>
          </a:r>
        </a:p>
      </dsp:txBody>
      <dsp:txXfrm>
        <a:off x="6972152" y="3015155"/>
        <a:ext cx="1443201" cy="895107"/>
      </dsp:txXfrm>
    </dsp:sp>
    <dsp:sp modelId="{82F4C82F-D4B6-4AC1-A4C9-3EAC4B7EEB4C}">
      <dsp:nvSpPr>
        <dsp:cNvPr id="0" name=""/>
        <dsp:cNvSpPr/>
      </dsp:nvSpPr>
      <dsp:spPr>
        <a:xfrm rot="5400000">
          <a:off x="5619243" y="3575261"/>
          <a:ext cx="734904" cy="0"/>
        </a:xfrm>
        <a:custGeom>
          <a:avLst/>
          <a:gdLst/>
          <a:ahLst/>
          <a:cxnLst/>
          <a:rect l="0" t="0" r="0" b="0"/>
          <a:pathLst>
            <a:path>
              <a:moveTo>
                <a:pt x="0" y="0"/>
              </a:moveTo>
              <a:lnTo>
                <a:pt x="734904" y="0"/>
              </a:lnTo>
            </a:path>
          </a:pathLst>
        </a:custGeom>
        <a:noFill/>
        <a:ln w="25400" cap="flat" cmpd="sng" algn="ctr">
          <a:solidFill>
            <a:schemeClr val="accent6">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24224540-4F02-4D1F-8BAC-AF0DD18A3922}">
      <dsp:nvSpPr>
        <dsp:cNvPr id="0" name=""/>
        <dsp:cNvSpPr/>
      </dsp:nvSpPr>
      <dsp:spPr>
        <a:xfrm>
          <a:off x="5364086" y="3942713"/>
          <a:ext cx="1245218" cy="991953"/>
        </a:xfrm>
        <a:prstGeom prst="roundRect">
          <a:avLst/>
        </a:prstGeom>
        <a:noFill/>
        <a:ln w="28575">
          <a:solidFill>
            <a:schemeClr val="bg1"/>
          </a:solid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666750">
            <a:lnSpc>
              <a:spcPct val="90000"/>
            </a:lnSpc>
            <a:spcBef>
              <a:spcPct val="0"/>
            </a:spcBef>
            <a:spcAft>
              <a:spcPct val="35000"/>
            </a:spcAft>
          </a:pPr>
          <a:r>
            <a:rPr lang="en-GB" sz="1500" kern="1200" dirty="0">
              <a:solidFill>
                <a:schemeClr val="bg1"/>
              </a:solidFill>
            </a:rPr>
            <a:t>Alcohol removal or dilution</a:t>
          </a:r>
        </a:p>
      </dsp:txBody>
      <dsp:txXfrm>
        <a:off x="5412509" y="3991136"/>
        <a:ext cx="1148372" cy="895107"/>
      </dsp:txXfrm>
    </dsp:sp>
    <dsp:sp modelId="{373EB421-505F-445A-B7C6-3EC0FB620D41}">
      <dsp:nvSpPr>
        <dsp:cNvPr id="0" name=""/>
        <dsp:cNvSpPr/>
      </dsp:nvSpPr>
      <dsp:spPr>
        <a:xfrm rot="9000000">
          <a:off x="4925041" y="2981053"/>
          <a:ext cx="344465" cy="0"/>
        </a:xfrm>
        <a:custGeom>
          <a:avLst/>
          <a:gdLst/>
          <a:ahLst/>
          <a:cxnLst/>
          <a:rect l="0" t="0" r="0" b="0"/>
          <a:pathLst>
            <a:path>
              <a:moveTo>
                <a:pt x="0" y="0"/>
              </a:moveTo>
              <a:lnTo>
                <a:pt x="344465" y="0"/>
              </a:lnTo>
            </a:path>
          </a:pathLst>
        </a:custGeom>
        <a:noFill/>
        <a:ln w="25400" cap="flat" cmpd="sng" algn="ctr">
          <a:solidFill>
            <a:schemeClr val="accent6">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0CCE75DB-D638-4FF3-97D1-B48FB98A992E}">
      <dsp:nvSpPr>
        <dsp:cNvPr id="0" name=""/>
        <dsp:cNvSpPr/>
      </dsp:nvSpPr>
      <dsp:spPr>
        <a:xfrm>
          <a:off x="3611151" y="2957141"/>
          <a:ext cx="1336964" cy="991953"/>
        </a:xfrm>
        <a:prstGeom prst="roundRect">
          <a:avLst/>
        </a:prstGeom>
        <a:noFill/>
        <a:ln w="28575">
          <a:solidFill>
            <a:schemeClr val="bg1"/>
          </a:solid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666750">
            <a:lnSpc>
              <a:spcPct val="90000"/>
            </a:lnSpc>
            <a:spcBef>
              <a:spcPct val="0"/>
            </a:spcBef>
            <a:spcAft>
              <a:spcPct val="35000"/>
            </a:spcAft>
          </a:pPr>
          <a:r>
            <a:rPr lang="en-GB" sz="1500" kern="1200" dirty="0">
              <a:solidFill>
                <a:schemeClr val="bg1"/>
              </a:solidFill>
            </a:rPr>
            <a:t>pH correction</a:t>
          </a:r>
        </a:p>
      </dsp:txBody>
      <dsp:txXfrm>
        <a:off x="3659574" y="3005564"/>
        <a:ext cx="1240118" cy="895107"/>
      </dsp:txXfrm>
    </dsp:sp>
    <dsp:sp modelId="{88AB9E48-BAB1-45E2-B7CA-84C4A084993C}">
      <dsp:nvSpPr>
        <dsp:cNvPr id="0" name=""/>
        <dsp:cNvSpPr/>
      </dsp:nvSpPr>
      <dsp:spPr>
        <a:xfrm rot="12600000">
          <a:off x="4993934" y="1972497"/>
          <a:ext cx="270626" cy="0"/>
        </a:xfrm>
        <a:custGeom>
          <a:avLst/>
          <a:gdLst/>
          <a:ahLst/>
          <a:cxnLst/>
          <a:rect l="0" t="0" r="0" b="0"/>
          <a:pathLst>
            <a:path>
              <a:moveTo>
                <a:pt x="0" y="0"/>
              </a:moveTo>
              <a:lnTo>
                <a:pt x="270626" y="0"/>
              </a:lnTo>
            </a:path>
          </a:pathLst>
        </a:custGeom>
        <a:noFill/>
        <a:ln w="25400" cap="flat" cmpd="sng" algn="ctr">
          <a:solidFill>
            <a:schemeClr val="accent6">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012357E7-093D-40D8-B58D-621CEAE0EACE}">
      <dsp:nvSpPr>
        <dsp:cNvPr id="0" name=""/>
        <dsp:cNvSpPr/>
      </dsp:nvSpPr>
      <dsp:spPr>
        <a:xfrm>
          <a:off x="3547205" y="985996"/>
          <a:ext cx="1464857" cy="991953"/>
        </a:xfrm>
        <a:prstGeom prst="roundRect">
          <a:avLst/>
        </a:prstGeom>
        <a:noFill/>
        <a:ln w="28575">
          <a:solidFill>
            <a:schemeClr val="bg1"/>
          </a:solid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666750">
            <a:lnSpc>
              <a:spcPct val="90000"/>
            </a:lnSpc>
            <a:spcBef>
              <a:spcPct val="0"/>
            </a:spcBef>
            <a:spcAft>
              <a:spcPct val="35000"/>
            </a:spcAft>
          </a:pPr>
          <a:r>
            <a:rPr lang="en-GB" sz="1500" kern="1200" dirty="0">
              <a:solidFill>
                <a:srgbClr val="FFFF00"/>
              </a:solidFill>
            </a:rPr>
            <a:t>Stabilisation</a:t>
          </a:r>
        </a:p>
      </dsp:txBody>
      <dsp:txXfrm>
        <a:off x="3595628" y="1034419"/>
        <a:ext cx="1368011" cy="895107"/>
      </dsp:txXfrm>
    </dsp:sp>
  </dsp:spTree>
</dsp:drawing>
</file>

<file path=ppt/diagrams/layout1.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14C551-BA48-49C4-A60C-3CD78A7E973B}" type="datetimeFigureOut">
              <a:rPr lang="en-GB" smtClean="0"/>
              <a:t>11/10/2021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5434E37-6F1E-47E7-A93B-CAC021A3D814}" type="slidenum">
              <a:rPr lang="en-GB" smtClean="0"/>
              <a:t>‹#›</a:t>
            </a:fld>
            <a:endParaRPr lang="en-GB"/>
          </a:p>
        </p:txBody>
      </p:sp>
    </p:spTree>
    <p:extLst>
      <p:ext uri="{BB962C8B-B14F-4D97-AF65-F5344CB8AC3E}">
        <p14:creationId xmlns:p14="http://schemas.microsoft.com/office/powerpoint/2010/main" val="41895088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Under normal circumstances brewers wort is made up of anywhere between 75% and 95% fermentable sugar. Yeast in the presence of fermentable sugar creates alcohol. In order to create less alcohol we need either reduce the concentration of fermentable sugars in the wort, use a yeast unable to consume all the sugars, or a combination of the two techniques</a:t>
            </a:r>
          </a:p>
        </p:txBody>
      </p:sp>
      <p:sp>
        <p:nvSpPr>
          <p:cNvPr id="4" name="Slide Number Placeholder 3"/>
          <p:cNvSpPr>
            <a:spLocks noGrp="1"/>
          </p:cNvSpPr>
          <p:nvPr>
            <p:ph type="sldNum" sz="quarter" idx="5"/>
          </p:nvPr>
        </p:nvSpPr>
        <p:spPr/>
        <p:txBody>
          <a:bodyPr/>
          <a:lstStyle/>
          <a:p>
            <a:fld id="{15434E37-6F1E-47E7-A93B-CAC021A3D814}" type="slidenum">
              <a:rPr lang="en-GB" smtClean="0"/>
              <a:t>4</a:t>
            </a:fld>
            <a:endParaRPr lang="en-GB"/>
          </a:p>
        </p:txBody>
      </p:sp>
    </p:spTree>
    <p:extLst>
      <p:ext uri="{BB962C8B-B14F-4D97-AF65-F5344CB8AC3E}">
        <p14:creationId xmlns:p14="http://schemas.microsoft.com/office/powerpoint/2010/main" val="33645789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5434E37-6F1E-47E7-A93B-CAC021A3D814}" type="slidenum">
              <a:rPr lang="en-GB" smtClean="0"/>
              <a:t>20</a:t>
            </a:fld>
            <a:endParaRPr lang="en-GB"/>
          </a:p>
        </p:txBody>
      </p:sp>
    </p:spTree>
    <p:extLst>
      <p:ext uri="{BB962C8B-B14F-4D97-AF65-F5344CB8AC3E}">
        <p14:creationId xmlns:p14="http://schemas.microsoft.com/office/powerpoint/2010/main" val="38747497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mashing process relies on two enzymes, beta amylase and alpha amylase. A normal mash aims to maximise starch breakdown by activating both enzymes near their optimum temperature, the so called brewers window. The fermentability of wort can be skewed in favour of being less fermentable by mashing in at higher temperatures to avoid beta amylase activity this is the low alcohol window.</a:t>
            </a:r>
          </a:p>
          <a:p>
            <a:endParaRPr lang="en-GB" dirty="0"/>
          </a:p>
        </p:txBody>
      </p:sp>
      <p:sp>
        <p:nvSpPr>
          <p:cNvPr id="4" name="Slide Number Placeholder 3"/>
          <p:cNvSpPr>
            <a:spLocks noGrp="1"/>
          </p:cNvSpPr>
          <p:nvPr>
            <p:ph type="sldNum" sz="quarter" idx="5"/>
          </p:nvPr>
        </p:nvSpPr>
        <p:spPr/>
        <p:txBody>
          <a:bodyPr/>
          <a:lstStyle/>
          <a:p>
            <a:fld id="{15434E37-6F1E-47E7-A93B-CAC021A3D814}" type="slidenum">
              <a:rPr lang="en-GB" smtClean="0"/>
              <a:t>5</a:t>
            </a:fld>
            <a:endParaRPr lang="en-GB"/>
          </a:p>
        </p:txBody>
      </p:sp>
    </p:spTree>
    <p:extLst>
      <p:ext uri="{BB962C8B-B14F-4D97-AF65-F5344CB8AC3E}">
        <p14:creationId xmlns:p14="http://schemas.microsoft.com/office/powerpoint/2010/main" val="7863640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Formed</a:t>
            </a:r>
            <a:r>
              <a:rPr lang="en-GB" baseline="0" dirty="0"/>
              <a:t> the basis of an experiment.</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5DF367-15A2-4B7B-A4EC-C13B04AFD7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33349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initial experimental procedure. Amylopectin and starch will stain black with iodine while dextrin and </a:t>
            </a:r>
            <a:r>
              <a:rPr lang="en-GB" dirty="0" err="1"/>
              <a:t>erythrodextrin</a:t>
            </a:r>
            <a:r>
              <a:rPr lang="en-GB" dirty="0"/>
              <a:t> material will stain red</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5DF367-15A2-4B7B-A4EC-C13B04AFD7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553084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Wort strength 1.020</a:t>
            </a:r>
          </a:p>
          <a:p>
            <a:endParaRPr lang="en-GB" dirty="0"/>
          </a:p>
          <a:p>
            <a:r>
              <a:rPr lang="en-GB" dirty="0"/>
              <a:t>Further work by Mascoma using SEC chromatography gave</a:t>
            </a:r>
            <a:r>
              <a:rPr lang="en-GB" baseline="0" dirty="0"/>
              <a:t> good data. Heat map produced shows which temperatures produced the most dextrin and least fermentable sugars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5DF367-15A2-4B7B-A4EC-C13B04AFD7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1223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More in depth data</a:t>
            </a:r>
            <a:r>
              <a:rPr lang="en-GB" baseline="0" dirty="0"/>
              <a:t> shows how the degree of polymerisation is influenced by temperature. Of most interest is DP 4-7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5DF367-15A2-4B7B-A4EC-C13B04AFD7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971402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final ethanol content of a beer can be influenced by the yeast and bacteria chosen for fermentation. Some yeast will only ferment simple sugars, naturally reducing the final ethanol content while others will ferment glucose to lactic acid instead of ethanol. Understanding the properties of the organism you choose can help influence the final ethanol content of the beer and control the </a:t>
            </a:r>
            <a:r>
              <a:rPr lang="en-GB" dirty="0" err="1"/>
              <a:t>pH.</a:t>
            </a:r>
            <a:r>
              <a:rPr lang="en-GB" dirty="0"/>
              <a:t> </a:t>
            </a:r>
          </a:p>
          <a:p>
            <a:endParaRPr lang="en-GB" dirty="0"/>
          </a:p>
        </p:txBody>
      </p:sp>
      <p:sp>
        <p:nvSpPr>
          <p:cNvPr id="4" name="Slide Number Placeholder 3"/>
          <p:cNvSpPr>
            <a:spLocks noGrp="1"/>
          </p:cNvSpPr>
          <p:nvPr>
            <p:ph type="sldNum" sz="quarter" idx="5"/>
          </p:nvPr>
        </p:nvSpPr>
        <p:spPr/>
        <p:txBody>
          <a:bodyPr/>
          <a:lstStyle/>
          <a:p>
            <a:fld id="{15434E37-6F1E-47E7-A93B-CAC021A3D814}" type="slidenum">
              <a:rPr lang="en-GB" smtClean="0"/>
              <a:t>13</a:t>
            </a:fld>
            <a:endParaRPr lang="en-GB"/>
          </a:p>
        </p:txBody>
      </p:sp>
    </p:spTree>
    <p:extLst>
      <p:ext uri="{BB962C8B-B14F-4D97-AF65-F5344CB8AC3E}">
        <p14:creationId xmlns:p14="http://schemas.microsoft.com/office/powerpoint/2010/main" val="22011197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5434E37-6F1E-47E7-A93B-CAC021A3D814}" type="slidenum">
              <a:rPr lang="en-GB" smtClean="0"/>
              <a:t>15</a:t>
            </a:fld>
            <a:endParaRPr lang="en-GB"/>
          </a:p>
        </p:txBody>
      </p:sp>
    </p:spTree>
    <p:extLst>
      <p:ext uri="{BB962C8B-B14F-4D97-AF65-F5344CB8AC3E}">
        <p14:creationId xmlns:p14="http://schemas.microsoft.com/office/powerpoint/2010/main" val="41476500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5434E37-6F1E-47E7-A93B-CAC021A3D814}" type="slidenum">
              <a:rPr lang="en-GB" smtClean="0"/>
              <a:t>17</a:t>
            </a:fld>
            <a:endParaRPr lang="en-GB"/>
          </a:p>
        </p:txBody>
      </p:sp>
    </p:spTree>
    <p:extLst>
      <p:ext uri="{BB962C8B-B14F-4D97-AF65-F5344CB8AC3E}">
        <p14:creationId xmlns:p14="http://schemas.microsoft.com/office/powerpoint/2010/main" val="21904738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5" name="Title 1"/>
          <p:cNvSpPr>
            <a:spLocks noGrp="1"/>
          </p:cNvSpPr>
          <p:nvPr>
            <p:ph type="title"/>
          </p:nvPr>
        </p:nvSpPr>
        <p:spPr>
          <a:xfrm>
            <a:off x="838200" y="365126"/>
            <a:ext cx="10515600" cy="1325563"/>
          </a:xfrm>
          <a:prstGeom prst="rect">
            <a:avLst/>
          </a:prstGeom>
        </p:spPr>
        <p:txBody>
          <a:bodyPr/>
          <a:lstStyle/>
          <a:p>
            <a:r>
              <a:rPr lang="en-US"/>
              <a:t>Click to edit Master title style</a:t>
            </a:r>
          </a:p>
        </p:txBody>
      </p:sp>
      <p:sp>
        <p:nvSpPr>
          <p:cNvPr id="6" name="Content Placeholder 2"/>
          <p:cNvSpPr>
            <a:spLocks noGrp="1"/>
          </p:cNvSpPr>
          <p:nvPr>
            <p:ph idx="1"/>
          </p:nvPr>
        </p:nvSpPr>
        <p:spPr>
          <a:xfrm>
            <a:off x="838200" y="1825625"/>
            <a:ext cx="10515600" cy="4351338"/>
          </a:xfrm>
          <a:prstGeom prst="rect">
            <a:avLst/>
          </a:prstGeom>
        </p:spPr>
        <p:txBody>
          <a:bodyPr/>
          <a:lstStyle>
            <a:lvl1pPr marL="0" indent="0">
              <a:buFont typeface="Arial" charset="0"/>
              <a:buNone/>
              <a:defRPr>
                <a:solidFill>
                  <a:schemeClr val="bg1"/>
                </a:solidFill>
                <a:latin typeface="Myriad Pro" charset="0"/>
                <a:ea typeface="Myriad Pro" charset="0"/>
                <a:cs typeface="Myriad Pro" charset="0"/>
              </a:defRPr>
            </a:lvl1pPr>
            <a:lvl2pPr marL="457200" indent="0">
              <a:buNone/>
              <a:defRPr b="0" i="0">
                <a:solidFill>
                  <a:schemeClr val="bg1"/>
                </a:solidFill>
                <a:latin typeface="Myriad Pro Light" charset="0"/>
                <a:ea typeface="Myriad Pro Light" charset="0"/>
                <a:cs typeface="Myriad Pro Light" charset="0"/>
              </a:defRPr>
            </a:lvl2pPr>
            <a:lvl3pPr marL="914400" indent="0">
              <a:buNone/>
              <a:defRPr b="0" i="0">
                <a:solidFill>
                  <a:schemeClr val="bg1"/>
                </a:solidFill>
                <a:latin typeface="Myriad Pro Light" charset="0"/>
                <a:ea typeface="Myriad Pro Light" charset="0"/>
                <a:cs typeface="Myriad Pro Light" charset="0"/>
              </a:defRPr>
            </a:lvl3pPr>
            <a:lvl4pPr marL="1371600" indent="0">
              <a:buNone/>
              <a:defRPr b="0" i="0">
                <a:solidFill>
                  <a:schemeClr val="bg1"/>
                </a:solidFill>
                <a:latin typeface="Myriad Pro Light" charset="0"/>
                <a:ea typeface="Myriad Pro Light" charset="0"/>
                <a:cs typeface="Myriad Pro Light" charset="0"/>
              </a:defRPr>
            </a:lvl4pPr>
            <a:lvl5pPr marL="1828800" indent="0">
              <a:buNone/>
              <a:defRPr b="0" i="0">
                <a:solidFill>
                  <a:schemeClr val="bg1"/>
                </a:solidFill>
                <a:latin typeface="Myriad Pro Light" charset="0"/>
                <a:ea typeface="Myriad Pro Light" charset="0"/>
                <a:cs typeface="Myriad Pro Light"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9790425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17FDF-B90A-4F14-B625-412BD000816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D7C70F2-4360-4D63-AABA-E8C9F9008A3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760D63D6-FEC0-411D-B81A-86F571BBB5A7}"/>
              </a:ext>
            </a:extLst>
          </p:cNvPr>
          <p:cNvSpPr>
            <a:spLocks noGrp="1"/>
          </p:cNvSpPr>
          <p:nvPr>
            <p:ph type="dt" sz="half" idx="10"/>
          </p:nvPr>
        </p:nvSpPr>
        <p:spPr/>
        <p:txBody>
          <a:bodyPr/>
          <a:lstStyle/>
          <a:p>
            <a:fld id="{29191EB6-6908-4443-BE42-06B546A26E72}" type="datetimeFigureOut">
              <a:rPr lang="en-GB" smtClean="0"/>
              <a:t>11/10/2021</a:t>
            </a:fld>
            <a:endParaRPr lang="en-GB"/>
          </a:p>
        </p:txBody>
      </p:sp>
      <p:sp>
        <p:nvSpPr>
          <p:cNvPr id="5" name="Footer Placeholder 4">
            <a:extLst>
              <a:ext uri="{FF2B5EF4-FFF2-40B4-BE49-F238E27FC236}">
                <a16:creationId xmlns:a16="http://schemas.microsoft.com/office/drawing/2014/main" id="{16A2A8BD-9E19-4FF9-9CCD-557052B0A95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E58E142-0251-4900-ACA1-A13FC0D71329}"/>
              </a:ext>
            </a:extLst>
          </p:cNvPr>
          <p:cNvSpPr>
            <a:spLocks noGrp="1"/>
          </p:cNvSpPr>
          <p:nvPr>
            <p:ph type="sldNum" sz="quarter" idx="12"/>
          </p:nvPr>
        </p:nvSpPr>
        <p:spPr/>
        <p:txBody>
          <a:bodyPr/>
          <a:lstStyle/>
          <a:p>
            <a:fld id="{000BF1AC-3A30-4D65-99F2-A703915D36C1}" type="slidenum">
              <a:rPr lang="en-GB" smtClean="0"/>
              <a:t>‹#›</a:t>
            </a:fld>
            <a:endParaRPr lang="en-GB"/>
          </a:p>
        </p:txBody>
      </p:sp>
    </p:spTree>
    <p:extLst>
      <p:ext uri="{BB962C8B-B14F-4D97-AF65-F5344CB8AC3E}">
        <p14:creationId xmlns:p14="http://schemas.microsoft.com/office/powerpoint/2010/main" val="36401573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607100" y="1066800"/>
            <a:ext cx="10972800" cy="3429001"/>
          </a:xfrm>
          <a:prstGeom prst="rect">
            <a:avLst/>
          </a:prstGeom>
        </p:spPr>
        <p:txBody>
          <a:bodyPr vert="horz" lIns="91440" tIns="45720" rIns="91440" bIns="45720" rtlCol="0" anchor="ctr">
            <a:normAutofit/>
          </a:bodyPr>
          <a:lstStyle>
            <a:lvl1pPr algn="ctr">
              <a:defRPr sz="8000"/>
            </a:lvl1pPr>
          </a:lstStyle>
          <a:p>
            <a:r>
              <a:rPr lang="en-US"/>
              <a:t>Click to edit Master title style</a:t>
            </a:r>
            <a:endParaRPr lang="en-US" dirty="0"/>
          </a:p>
        </p:txBody>
      </p:sp>
      <p:sp>
        <p:nvSpPr>
          <p:cNvPr id="6" name="Subtitle 2"/>
          <p:cNvSpPr>
            <a:spLocks noGrp="1"/>
          </p:cNvSpPr>
          <p:nvPr>
            <p:ph type="subTitle" idx="1"/>
          </p:nvPr>
        </p:nvSpPr>
        <p:spPr>
          <a:xfrm>
            <a:off x="1524000" y="4724400"/>
            <a:ext cx="9144000" cy="533400"/>
          </a:xfrm>
          <a:prstGeom prst="rect">
            <a:avLst/>
          </a:prstGeom>
        </p:spPr>
        <p:txBody>
          <a:bodyPr/>
          <a:lstStyle>
            <a:lvl1pPr marL="0" indent="0" algn="ctr">
              <a:buNone/>
              <a:defRPr sz="2400" b="0" i="0">
                <a:latin typeface="Myriad Pro Light" charset="0"/>
                <a:ea typeface="Myriad Pro Light" charset="0"/>
                <a:cs typeface="Myriad Pro Light"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211655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5" name="Title 1"/>
          <p:cNvSpPr>
            <a:spLocks noGrp="1"/>
          </p:cNvSpPr>
          <p:nvPr>
            <p:ph type="title"/>
          </p:nvPr>
        </p:nvSpPr>
        <p:spPr>
          <a:xfrm>
            <a:off x="838200" y="365126"/>
            <a:ext cx="10515600" cy="1325563"/>
          </a:xfrm>
          <a:prstGeom prst="rect">
            <a:avLst/>
          </a:prstGeom>
        </p:spPr>
        <p:txBody>
          <a:bodyPr/>
          <a:lstStyle/>
          <a:p>
            <a:r>
              <a:rPr lang="en-US"/>
              <a:t>Click to edit Master title style</a:t>
            </a:r>
          </a:p>
        </p:txBody>
      </p:sp>
      <p:sp>
        <p:nvSpPr>
          <p:cNvPr id="6" name="Content Placeholder 2"/>
          <p:cNvSpPr>
            <a:spLocks noGrp="1"/>
          </p:cNvSpPr>
          <p:nvPr>
            <p:ph idx="1"/>
          </p:nvPr>
        </p:nvSpPr>
        <p:spPr>
          <a:xfrm>
            <a:off x="838200" y="1825625"/>
            <a:ext cx="10515600" cy="4351338"/>
          </a:xfrm>
          <a:prstGeom prst="rect">
            <a:avLst/>
          </a:prstGeom>
        </p:spPr>
        <p:txBody>
          <a:bodyPr/>
          <a:lstStyle>
            <a:lvl1pPr marL="0" indent="0">
              <a:buFont typeface="Arial" charset="0"/>
              <a:buNone/>
              <a:defRPr>
                <a:solidFill>
                  <a:schemeClr val="bg1"/>
                </a:solidFill>
                <a:latin typeface="Myriad Pro" charset="0"/>
                <a:ea typeface="Myriad Pro" charset="0"/>
                <a:cs typeface="Myriad Pro" charset="0"/>
              </a:defRPr>
            </a:lvl1pPr>
            <a:lvl2pPr marL="457200" indent="0">
              <a:buNone/>
              <a:defRPr b="0" i="0">
                <a:solidFill>
                  <a:schemeClr val="bg1"/>
                </a:solidFill>
                <a:latin typeface="Myriad Pro Light" charset="0"/>
                <a:ea typeface="Myriad Pro Light" charset="0"/>
                <a:cs typeface="Myriad Pro Light" charset="0"/>
              </a:defRPr>
            </a:lvl2pPr>
            <a:lvl3pPr marL="914400" indent="0">
              <a:buNone/>
              <a:defRPr b="0" i="0">
                <a:solidFill>
                  <a:schemeClr val="bg1"/>
                </a:solidFill>
                <a:latin typeface="Myriad Pro Light" charset="0"/>
                <a:ea typeface="Myriad Pro Light" charset="0"/>
                <a:cs typeface="Myriad Pro Light" charset="0"/>
              </a:defRPr>
            </a:lvl3pPr>
            <a:lvl4pPr marL="1371600" indent="0">
              <a:buNone/>
              <a:defRPr b="0" i="0">
                <a:solidFill>
                  <a:schemeClr val="bg1"/>
                </a:solidFill>
                <a:latin typeface="Myriad Pro Light" charset="0"/>
                <a:ea typeface="Myriad Pro Light" charset="0"/>
                <a:cs typeface="Myriad Pro Light" charset="0"/>
              </a:defRPr>
            </a:lvl4pPr>
            <a:lvl5pPr marL="1828800" indent="0">
              <a:buNone/>
              <a:defRPr b="0" i="0">
                <a:solidFill>
                  <a:schemeClr val="bg1"/>
                </a:solidFill>
                <a:latin typeface="Myriad Pro Light" charset="0"/>
                <a:ea typeface="Myriad Pro Light" charset="0"/>
                <a:cs typeface="Myriad Pro Light"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818500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5" name="Title 1"/>
          <p:cNvSpPr>
            <a:spLocks noGrp="1"/>
          </p:cNvSpPr>
          <p:nvPr>
            <p:ph type="title"/>
          </p:nvPr>
        </p:nvSpPr>
        <p:spPr>
          <a:xfrm>
            <a:off x="838200" y="365126"/>
            <a:ext cx="10515600" cy="1325563"/>
          </a:xfrm>
          <a:prstGeom prst="rect">
            <a:avLst/>
          </a:prstGeom>
        </p:spPr>
        <p:txBody>
          <a:bodyPr/>
          <a:lstStyle/>
          <a:p>
            <a:r>
              <a:rPr lang="en-US"/>
              <a:t>Click to edit Master title style</a:t>
            </a:r>
          </a:p>
        </p:txBody>
      </p:sp>
      <p:sp>
        <p:nvSpPr>
          <p:cNvPr id="6" name="Content Placeholder 2"/>
          <p:cNvSpPr>
            <a:spLocks noGrp="1"/>
          </p:cNvSpPr>
          <p:nvPr>
            <p:ph idx="1"/>
          </p:nvPr>
        </p:nvSpPr>
        <p:spPr>
          <a:xfrm>
            <a:off x="838200" y="1825625"/>
            <a:ext cx="10515600" cy="4351338"/>
          </a:xfrm>
          <a:prstGeom prst="rect">
            <a:avLst/>
          </a:prstGeom>
        </p:spPr>
        <p:txBody>
          <a:bodyPr/>
          <a:lstStyle>
            <a:lvl1pPr marL="0" indent="0">
              <a:buFont typeface="Arial" charset="0"/>
              <a:buNone/>
              <a:defRPr>
                <a:solidFill>
                  <a:schemeClr val="bg1"/>
                </a:solidFill>
                <a:latin typeface="Myriad Pro" charset="0"/>
                <a:ea typeface="Myriad Pro" charset="0"/>
                <a:cs typeface="Myriad Pro" charset="0"/>
              </a:defRPr>
            </a:lvl1pPr>
            <a:lvl2pPr marL="457200" indent="0">
              <a:buNone/>
              <a:defRPr b="0" i="0">
                <a:solidFill>
                  <a:schemeClr val="bg1"/>
                </a:solidFill>
                <a:latin typeface="Myriad Pro Light" charset="0"/>
                <a:ea typeface="Myriad Pro Light" charset="0"/>
                <a:cs typeface="Myriad Pro Light" charset="0"/>
              </a:defRPr>
            </a:lvl2pPr>
            <a:lvl3pPr marL="914400" indent="0">
              <a:buNone/>
              <a:defRPr b="0" i="0">
                <a:solidFill>
                  <a:schemeClr val="bg1"/>
                </a:solidFill>
                <a:latin typeface="Myriad Pro Light" charset="0"/>
                <a:ea typeface="Myriad Pro Light" charset="0"/>
                <a:cs typeface="Myriad Pro Light" charset="0"/>
              </a:defRPr>
            </a:lvl3pPr>
            <a:lvl4pPr marL="1371600" indent="0">
              <a:buNone/>
              <a:defRPr b="0" i="0">
                <a:solidFill>
                  <a:schemeClr val="bg1"/>
                </a:solidFill>
                <a:latin typeface="Myriad Pro Light" charset="0"/>
                <a:ea typeface="Myriad Pro Light" charset="0"/>
                <a:cs typeface="Myriad Pro Light" charset="0"/>
              </a:defRPr>
            </a:lvl4pPr>
            <a:lvl5pPr marL="1828800" indent="0">
              <a:buNone/>
              <a:defRPr b="0" i="0">
                <a:solidFill>
                  <a:schemeClr val="bg1"/>
                </a:solidFill>
                <a:latin typeface="Myriad Pro Light" charset="0"/>
                <a:ea typeface="Myriad Pro Light" charset="0"/>
                <a:cs typeface="Myriad Pro Light"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112789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17FDF-B90A-4F14-B625-412BD000816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D7C70F2-4360-4D63-AABA-E8C9F9008A3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760D63D6-FEC0-411D-B81A-86F571BBB5A7}"/>
              </a:ext>
            </a:extLst>
          </p:cNvPr>
          <p:cNvSpPr>
            <a:spLocks noGrp="1"/>
          </p:cNvSpPr>
          <p:nvPr>
            <p:ph type="dt" sz="half" idx="10"/>
          </p:nvPr>
        </p:nvSpPr>
        <p:spPr/>
        <p:txBody>
          <a:bodyPr/>
          <a:lstStyle/>
          <a:p>
            <a:fld id="{36AB17B1-4570-4DE8-B42C-E535701683E2}" type="datetimeFigureOut">
              <a:rPr lang="en-GB" smtClean="0"/>
              <a:t>11/10/2021</a:t>
            </a:fld>
            <a:endParaRPr lang="en-GB"/>
          </a:p>
        </p:txBody>
      </p:sp>
      <p:sp>
        <p:nvSpPr>
          <p:cNvPr id="5" name="Footer Placeholder 4">
            <a:extLst>
              <a:ext uri="{FF2B5EF4-FFF2-40B4-BE49-F238E27FC236}">
                <a16:creationId xmlns:a16="http://schemas.microsoft.com/office/drawing/2014/main" id="{16A2A8BD-9E19-4FF9-9CCD-557052B0A95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E58E142-0251-4900-ACA1-A13FC0D71329}"/>
              </a:ext>
            </a:extLst>
          </p:cNvPr>
          <p:cNvSpPr>
            <a:spLocks noGrp="1"/>
          </p:cNvSpPr>
          <p:nvPr>
            <p:ph type="sldNum" sz="quarter" idx="12"/>
          </p:nvPr>
        </p:nvSpPr>
        <p:spPr/>
        <p:txBody>
          <a:bodyPr/>
          <a:lstStyle/>
          <a:p>
            <a:fld id="{FABC8A0E-DA0E-4414-B17D-8E3135B1F7E6}" type="slidenum">
              <a:rPr lang="en-GB" smtClean="0"/>
              <a:t>‹#›</a:t>
            </a:fld>
            <a:endParaRPr lang="en-GB"/>
          </a:p>
        </p:txBody>
      </p:sp>
    </p:spTree>
    <p:extLst>
      <p:ext uri="{BB962C8B-B14F-4D97-AF65-F5344CB8AC3E}">
        <p14:creationId xmlns:p14="http://schemas.microsoft.com/office/powerpoint/2010/main" val="41337866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theme" Target="../theme/theme1.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tags" Target="../tags/tag1.xml"/><Relationship Id="rId4" Type="http://schemas.openxmlformats.org/officeDocument/2006/relationships/vmlDrawing" Target="../drawings/vmlDrawing1.vml"/><Relationship Id="rId9"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8" Type="http://schemas.openxmlformats.org/officeDocument/2006/relationships/oleObject" Target="../embeddings/oleObject2.bin"/><Relationship Id="rId3" Type="http://schemas.openxmlformats.org/officeDocument/2006/relationships/theme" Target="../theme/theme2.xml"/><Relationship Id="rId7" Type="http://schemas.openxmlformats.org/officeDocument/2006/relationships/image" Target="../media/image3.png"/><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image" Target="../media/image2.png"/><Relationship Id="rId5" Type="http://schemas.openxmlformats.org/officeDocument/2006/relationships/tags" Target="../tags/tag2.xml"/><Relationship Id="rId4" Type="http://schemas.openxmlformats.org/officeDocument/2006/relationships/vmlDrawing" Target="../drawings/vmlDrawing2.vml"/><Relationship Id="rId9" Type="http://schemas.openxmlformats.org/officeDocument/2006/relationships/image" Target="../media/image1.emf"/></Relationships>
</file>

<file path=ppt/slideMasters/_rels/slideMaster3.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theme" Target="../theme/theme3.xml"/><Relationship Id="rId7" Type="http://schemas.openxmlformats.org/officeDocument/2006/relationships/image" Target="../media/image3.pn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2.png"/><Relationship Id="rId5" Type="http://schemas.openxmlformats.org/officeDocument/2006/relationships/tags" Target="../tags/tag3.xml"/><Relationship Id="rId4" Type="http://schemas.openxmlformats.org/officeDocument/2006/relationships/vmlDrawing" Target="../drawings/vmlDrawing3.vml"/><Relationship Id="rId9"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10886"/>
            <a:ext cx="12192000" cy="6649720"/>
          </a:xfrm>
          <a:prstGeom prst="rect">
            <a:avLst/>
          </a:prstGeom>
        </p:spPr>
      </p:pic>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6167845"/>
            <a:ext cx="12192000" cy="701040"/>
          </a:xfrm>
          <a:prstGeom prst="rect">
            <a:avLst/>
          </a:prstGeom>
        </p:spPr>
      </p:pic>
      <p:graphicFrame>
        <p:nvGraphicFramePr>
          <p:cNvPr id="6" name="Object 5" hidden="1"/>
          <p:cNvGraphicFramePr>
            <a:graphicFrameLocks noChangeAspect="1"/>
          </p:cNvGraphicFramePr>
          <p:nvPr>
            <p:custDataLst>
              <p:tags r:id="rId5"/>
            </p:custDataLst>
          </p:nvPr>
        </p:nvGraphicFramePr>
        <p:xfrm>
          <a:off x="2117" y="1589"/>
          <a:ext cx="2116" cy="1587"/>
        </p:xfrm>
        <a:graphic>
          <a:graphicData uri="http://schemas.openxmlformats.org/presentationml/2006/ole">
            <mc:AlternateContent xmlns:mc="http://schemas.openxmlformats.org/markup-compatibility/2006">
              <mc:Choice xmlns:v="urn:schemas-microsoft-com:vml" Requires="v">
                <p:oleObj spid="_x0000_s1027" name="think-cell Slide" r:id="rId8" imgW="360" imgH="360" progId="">
                  <p:embed/>
                </p:oleObj>
              </mc:Choice>
              <mc:Fallback>
                <p:oleObj name="think-cell Slide" r:id="rId8" imgW="360" imgH="360" progId="">
                  <p:embed/>
                  <p:pic>
                    <p:nvPicPr>
                      <p:cNvPr id="6" name="Object 5" hidden="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117" y="1589"/>
                        <a:ext cx="2116"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TextBox 4"/>
          <p:cNvSpPr txBox="1"/>
          <p:nvPr/>
        </p:nvSpPr>
        <p:spPr>
          <a:xfrm>
            <a:off x="607101" y="6477002"/>
            <a:ext cx="1628100" cy="123111"/>
          </a:xfrm>
          <a:prstGeom prst="rect">
            <a:avLst/>
          </a:prstGeom>
          <a:noFill/>
        </p:spPr>
        <p:txBody>
          <a:bodyPr wrap="square" lIns="0" tIns="0" rIns="0" bIns="0" rtlCol="0">
            <a:spAutoFit/>
          </a:bodyPr>
          <a:lstStyle/>
          <a:p>
            <a:r>
              <a:rPr lang="en-US" sz="800" b="1" i="1" cap="all" dirty="0">
                <a:solidFill>
                  <a:srgbClr val="303E49"/>
                </a:solidFill>
                <a:latin typeface="Myriad Pro" charset="0"/>
                <a:ea typeface="Myriad Pro" charset="0"/>
                <a:cs typeface="Myriad Pro" charset="0"/>
              </a:rPr>
              <a:t>Lallemand Brewing</a:t>
            </a:r>
          </a:p>
        </p:txBody>
      </p:sp>
      <p:sp>
        <p:nvSpPr>
          <p:cNvPr id="14" name="Title Placeholder 1"/>
          <p:cNvSpPr>
            <a:spLocks noGrp="1"/>
          </p:cNvSpPr>
          <p:nvPr>
            <p:ph type="title"/>
          </p:nvPr>
        </p:nvSpPr>
        <p:spPr>
          <a:xfrm>
            <a:off x="607100" y="415827"/>
            <a:ext cx="10972800" cy="81839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15" name="Text Placeholder 2"/>
          <p:cNvSpPr>
            <a:spLocks noGrp="1"/>
          </p:cNvSpPr>
          <p:nvPr>
            <p:ph type="body" idx="1"/>
          </p:nvPr>
        </p:nvSpPr>
        <p:spPr>
          <a:xfrm>
            <a:off x="609600" y="1524000"/>
            <a:ext cx="10972800" cy="4226413"/>
          </a:xfrm>
          <a:prstGeom prst="rect">
            <a:avLst/>
          </a:prstGeom>
        </p:spPr>
        <p:txBody>
          <a:bodyPr vert="horz" lIns="91440" tIns="45720" rIns="91440" bIns="45720" rtlCol="0">
            <a:normAutofit/>
          </a:bodyPr>
          <a:lstStyle/>
          <a:p>
            <a:pPr lvl="0"/>
            <a:r>
              <a:rPr lang="en-US" dirty="0"/>
              <a:t>Click to edit Master text styles</a:t>
            </a:r>
          </a:p>
        </p:txBody>
      </p:sp>
    </p:spTree>
    <p:extLst>
      <p:ext uri="{BB962C8B-B14F-4D97-AF65-F5344CB8AC3E}">
        <p14:creationId xmlns:p14="http://schemas.microsoft.com/office/powerpoint/2010/main" val="3334886356"/>
      </p:ext>
    </p:extLst>
  </p:cSld>
  <p:clrMap bg1="lt1" tx1="dk1" bg2="lt2" tx2="dk2" accent1="accent1" accent2="accent2" accent3="accent3" accent4="accent4" accent5="accent5" accent6="accent6" hlink="hlink" folHlink="folHlink"/>
  <p:sldLayoutIdLst>
    <p:sldLayoutId id="2147483697" r:id="rId1"/>
    <p:sldLayoutId id="2147483698" r:id="rId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spcBef>
          <a:spcPct val="0"/>
        </a:spcBef>
        <a:buNone/>
        <a:defRPr sz="4400" b="0" kern="1200">
          <a:solidFill>
            <a:schemeClr val="bg1"/>
          </a:solidFill>
          <a:latin typeface="Bebas Neue" charset="0"/>
          <a:ea typeface="Bebas Neue" charset="0"/>
          <a:cs typeface="Bebas Neue" charset="0"/>
        </a:defRPr>
      </a:lvl1pPr>
    </p:titleStyle>
    <p:bodyStyle>
      <a:lvl1pPr marL="342900" indent="-342900" algn="l" defTabSz="914400" rtl="0" eaLnBrk="1" latinLnBrk="0" hangingPunct="1">
        <a:spcBef>
          <a:spcPct val="20000"/>
        </a:spcBef>
        <a:buClr>
          <a:srgbClr val="ED1B34"/>
        </a:buClr>
        <a:buFont typeface="Arial" pitchFamily="34" charset="0"/>
        <a:buNone/>
        <a:defRPr sz="2800" kern="1200">
          <a:solidFill>
            <a:schemeClr val="bg1"/>
          </a:solidFill>
          <a:latin typeface="Myriad Pro" charset="0"/>
          <a:ea typeface="Myriad Pro" charset="0"/>
          <a:cs typeface="Myriad Pro" charset="0"/>
        </a:defRPr>
      </a:lvl1pPr>
      <a:lvl2pPr marL="742950" indent="-285750" algn="l" defTabSz="914400" rtl="0" eaLnBrk="1" latinLnBrk="0" hangingPunct="1">
        <a:spcBef>
          <a:spcPct val="20000"/>
        </a:spcBef>
        <a:buClr>
          <a:srgbClr val="ED1B34"/>
        </a:buClr>
        <a:buFont typeface="Arial" pitchFamily="34" charset="0"/>
        <a:buNone/>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ED1B34"/>
        </a:buClr>
        <a:buFont typeface="Arial" pitchFamily="34" charset="0"/>
        <a:buNone/>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ED1B34"/>
        </a:buClr>
        <a:buFont typeface="Arial" pitchFamily="34" charset="0"/>
        <a:buNone/>
        <a:defRPr sz="2000" kern="1200">
          <a:solidFill>
            <a:schemeClr val="tx1"/>
          </a:solidFill>
          <a:latin typeface="+mn-lt"/>
          <a:ea typeface="+mn-ea"/>
          <a:cs typeface="+mn-cs"/>
        </a:defRPr>
      </a:lvl4pPr>
      <a:lvl5pPr marL="2057400" indent="-228600" algn="l" defTabSz="914400" rtl="0" eaLnBrk="1" latinLnBrk="0" hangingPunct="1">
        <a:spcBef>
          <a:spcPct val="20000"/>
        </a:spcBef>
        <a:buClr>
          <a:srgbClr val="ED1B34"/>
        </a:buClr>
        <a:buFont typeface="Arial"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10886"/>
            <a:ext cx="12192000" cy="6649720"/>
          </a:xfrm>
          <a:prstGeom prst="rect">
            <a:avLst/>
          </a:prstGeom>
        </p:spPr>
      </p:pic>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6167845"/>
            <a:ext cx="12192000" cy="701040"/>
          </a:xfrm>
          <a:prstGeom prst="rect">
            <a:avLst/>
          </a:prstGeom>
        </p:spPr>
      </p:pic>
      <p:graphicFrame>
        <p:nvGraphicFramePr>
          <p:cNvPr id="6" name="Object 5" hidden="1"/>
          <p:cNvGraphicFramePr>
            <a:graphicFrameLocks noChangeAspect="1"/>
          </p:cNvGraphicFramePr>
          <p:nvPr>
            <p:custDataLst>
              <p:tags r:id="rId5"/>
            </p:custDataLst>
          </p:nvPr>
        </p:nvGraphicFramePr>
        <p:xfrm>
          <a:off x="2117" y="1589"/>
          <a:ext cx="2116" cy="1587"/>
        </p:xfrm>
        <a:graphic>
          <a:graphicData uri="http://schemas.openxmlformats.org/presentationml/2006/ole">
            <mc:AlternateContent xmlns:mc="http://schemas.openxmlformats.org/markup-compatibility/2006">
              <mc:Choice xmlns:v="urn:schemas-microsoft-com:vml" Requires="v">
                <p:oleObj spid="_x0000_s2051" name="think-cell Slide" r:id="rId8" imgW="360" imgH="360" progId="">
                  <p:embed/>
                </p:oleObj>
              </mc:Choice>
              <mc:Fallback>
                <p:oleObj name="think-cell Slide" r:id="rId8" imgW="360" imgH="360" progId="">
                  <p:embed/>
                  <p:pic>
                    <p:nvPicPr>
                      <p:cNvPr id="6" name="Object 5" hidden="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117" y="1589"/>
                        <a:ext cx="2116"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TextBox 4"/>
          <p:cNvSpPr txBox="1"/>
          <p:nvPr/>
        </p:nvSpPr>
        <p:spPr>
          <a:xfrm>
            <a:off x="607101" y="6477002"/>
            <a:ext cx="1628100" cy="123111"/>
          </a:xfrm>
          <a:prstGeom prst="rect">
            <a:avLst/>
          </a:prstGeom>
          <a:noFill/>
        </p:spPr>
        <p:txBody>
          <a:bodyPr wrap="square" lIns="0" tIns="0" rIns="0" bIns="0" rtlCol="0">
            <a:spAutoFit/>
          </a:bodyPr>
          <a:lstStyle/>
          <a:p>
            <a:r>
              <a:rPr lang="en-US" sz="800" b="1" i="1" cap="all" dirty="0">
                <a:solidFill>
                  <a:srgbClr val="303E49"/>
                </a:solidFill>
                <a:latin typeface="Myriad Pro" charset="0"/>
                <a:ea typeface="Myriad Pro" charset="0"/>
                <a:cs typeface="Myriad Pro" charset="0"/>
              </a:rPr>
              <a:t>Lallemand Brewing</a:t>
            </a:r>
          </a:p>
        </p:txBody>
      </p:sp>
      <p:sp>
        <p:nvSpPr>
          <p:cNvPr id="14" name="Title Placeholder 1"/>
          <p:cNvSpPr>
            <a:spLocks noGrp="1"/>
          </p:cNvSpPr>
          <p:nvPr>
            <p:ph type="title"/>
          </p:nvPr>
        </p:nvSpPr>
        <p:spPr>
          <a:xfrm>
            <a:off x="607100" y="415827"/>
            <a:ext cx="10972800" cy="81839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15" name="Text Placeholder 2"/>
          <p:cNvSpPr>
            <a:spLocks noGrp="1"/>
          </p:cNvSpPr>
          <p:nvPr>
            <p:ph type="body" idx="1"/>
          </p:nvPr>
        </p:nvSpPr>
        <p:spPr>
          <a:xfrm>
            <a:off x="609600" y="1524000"/>
            <a:ext cx="10972800" cy="4226413"/>
          </a:xfrm>
          <a:prstGeom prst="rect">
            <a:avLst/>
          </a:prstGeom>
        </p:spPr>
        <p:txBody>
          <a:bodyPr vert="horz" lIns="91440" tIns="45720" rIns="91440" bIns="45720" rtlCol="0">
            <a:normAutofit/>
          </a:bodyPr>
          <a:lstStyle/>
          <a:p>
            <a:pPr lvl="0"/>
            <a:r>
              <a:rPr lang="en-US" dirty="0"/>
              <a:t>Click to edit Master text styles</a:t>
            </a:r>
          </a:p>
        </p:txBody>
      </p:sp>
    </p:spTree>
    <p:extLst>
      <p:ext uri="{BB962C8B-B14F-4D97-AF65-F5344CB8AC3E}">
        <p14:creationId xmlns:p14="http://schemas.microsoft.com/office/powerpoint/2010/main" val="1698481269"/>
      </p:ext>
    </p:extLst>
  </p:cSld>
  <p:clrMap bg1="lt1" tx1="dk1" bg2="lt2" tx2="dk2" accent1="accent1" accent2="accent2" accent3="accent3" accent4="accent4" accent5="accent5" accent6="accent6" hlink="hlink" folHlink="folHlink"/>
  <p:sldLayoutIdLst>
    <p:sldLayoutId id="2147483700" r:id="rId1"/>
    <p:sldLayoutId id="2147483701" r:id="rId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spcBef>
          <a:spcPct val="0"/>
        </a:spcBef>
        <a:buNone/>
        <a:defRPr sz="4400" b="0" kern="1200">
          <a:solidFill>
            <a:schemeClr val="bg1"/>
          </a:solidFill>
          <a:latin typeface="Bebas Neue" charset="0"/>
          <a:ea typeface="Bebas Neue" charset="0"/>
          <a:cs typeface="Bebas Neue" charset="0"/>
        </a:defRPr>
      </a:lvl1pPr>
    </p:titleStyle>
    <p:bodyStyle>
      <a:lvl1pPr marL="342900" indent="-342900" algn="l" defTabSz="914400" rtl="0" eaLnBrk="1" latinLnBrk="0" hangingPunct="1">
        <a:spcBef>
          <a:spcPct val="20000"/>
        </a:spcBef>
        <a:buClr>
          <a:srgbClr val="ED1B34"/>
        </a:buClr>
        <a:buFont typeface="Arial" pitchFamily="34" charset="0"/>
        <a:buNone/>
        <a:defRPr sz="2800" kern="1200">
          <a:solidFill>
            <a:schemeClr val="bg1"/>
          </a:solidFill>
          <a:latin typeface="Myriad Pro" charset="0"/>
          <a:ea typeface="Myriad Pro" charset="0"/>
          <a:cs typeface="Myriad Pro" charset="0"/>
        </a:defRPr>
      </a:lvl1pPr>
      <a:lvl2pPr marL="742950" indent="-285750" algn="l" defTabSz="914400" rtl="0" eaLnBrk="1" latinLnBrk="0" hangingPunct="1">
        <a:spcBef>
          <a:spcPct val="20000"/>
        </a:spcBef>
        <a:buClr>
          <a:srgbClr val="ED1B34"/>
        </a:buClr>
        <a:buFont typeface="Arial" pitchFamily="34" charset="0"/>
        <a:buNone/>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ED1B34"/>
        </a:buClr>
        <a:buFont typeface="Arial" pitchFamily="34" charset="0"/>
        <a:buNone/>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ED1B34"/>
        </a:buClr>
        <a:buFont typeface="Arial" pitchFamily="34" charset="0"/>
        <a:buNone/>
        <a:defRPr sz="2000" kern="1200">
          <a:solidFill>
            <a:schemeClr val="tx1"/>
          </a:solidFill>
          <a:latin typeface="+mn-lt"/>
          <a:ea typeface="+mn-ea"/>
          <a:cs typeface="+mn-cs"/>
        </a:defRPr>
      </a:lvl4pPr>
      <a:lvl5pPr marL="2057400" indent="-228600" algn="l" defTabSz="914400" rtl="0" eaLnBrk="1" latinLnBrk="0" hangingPunct="1">
        <a:spcBef>
          <a:spcPct val="20000"/>
        </a:spcBef>
        <a:buClr>
          <a:srgbClr val="ED1B34"/>
        </a:buClr>
        <a:buFont typeface="Arial"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10886"/>
            <a:ext cx="12192000" cy="6649720"/>
          </a:xfrm>
          <a:prstGeom prst="rect">
            <a:avLst/>
          </a:prstGeom>
        </p:spPr>
      </p:pic>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6167845"/>
            <a:ext cx="12192000" cy="701040"/>
          </a:xfrm>
          <a:prstGeom prst="rect">
            <a:avLst/>
          </a:prstGeom>
        </p:spPr>
      </p:pic>
      <p:graphicFrame>
        <p:nvGraphicFramePr>
          <p:cNvPr id="6" name="Object 5" hidden="1"/>
          <p:cNvGraphicFramePr>
            <a:graphicFrameLocks noChangeAspect="1"/>
          </p:cNvGraphicFramePr>
          <p:nvPr>
            <p:custDataLst>
              <p:tags r:id="rId5"/>
            </p:custDataLst>
          </p:nvPr>
        </p:nvGraphicFramePr>
        <p:xfrm>
          <a:off x="2117" y="1589"/>
          <a:ext cx="2116" cy="1587"/>
        </p:xfrm>
        <a:graphic>
          <a:graphicData uri="http://schemas.openxmlformats.org/presentationml/2006/ole">
            <mc:AlternateContent xmlns:mc="http://schemas.openxmlformats.org/markup-compatibility/2006">
              <mc:Choice xmlns:v="urn:schemas-microsoft-com:vml" Requires="v">
                <p:oleObj spid="_x0000_s3075" name="think-cell Slide" r:id="rId8" imgW="360" imgH="360" progId="">
                  <p:embed/>
                </p:oleObj>
              </mc:Choice>
              <mc:Fallback>
                <p:oleObj name="think-cell Slide" r:id="rId8" imgW="360" imgH="360" progId="">
                  <p:embed/>
                  <p:pic>
                    <p:nvPicPr>
                      <p:cNvPr id="6" name="Object 5" hidden="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117" y="1589"/>
                        <a:ext cx="2116"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TextBox 4"/>
          <p:cNvSpPr txBox="1"/>
          <p:nvPr/>
        </p:nvSpPr>
        <p:spPr>
          <a:xfrm>
            <a:off x="607101" y="6477002"/>
            <a:ext cx="1628100" cy="123111"/>
          </a:xfrm>
          <a:prstGeom prst="rect">
            <a:avLst/>
          </a:prstGeom>
          <a:noFill/>
        </p:spPr>
        <p:txBody>
          <a:bodyPr wrap="square" lIns="0" tIns="0" rIns="0" bIns="0" rtlCol="0">
            <a:spAutoFit/>
          </a:bodyPr>
          <a:lstStyle/>
          <a:p>
            <a:r>
              <a:rPr lang="en-US" sz="800" b="1" i="1" cap="all" dirty="0">
                <a:solidFill>
                  <a:srgbClr val="303E49"/>
                </a:solidFill>
                <a:latin typeface="Myriad Pro" charset="0"/>
                <a:ea typeface="Myriad Pro" charset="0"/>
                <a:cs typeface="Myriad Pro" charset="0"/>
              </a:rPr>
              <a:t>Lallemand Brewing</a:t>
            </a:r>
          </a:p>
        </p:txBody>
      </p:sp>
      <p:sp>
        <p:nvSpPr>
          <p:cNvPr id="14" name="Title Placeholder 1"/>
          <p:cNvSpPr>
            <a:spLocks noGrp="1"/>
          </p:cNvSpPr>
          <p:nvPr>
            <p:ph type="title"/>
          </p:nvPr>
        </p:nvSpPr>
        <p:spPr>
          <a:xfrm>
            <a:off x="607100" y="415827"/>
            <a:ext cx="10972800" cy="81839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15" name="Text Placeholder 2"/>
          <p:cNvSpPr>
            <a:spLocks noGrp="1"/>
          </p:cNvSpPr>
          <p:nvPr>
            <p:ph type="body" idx="1"/>
          </p:nvPr>
        </p:nvSpPr>
        <p:spPr>
          <a:xfrm>
            <a:off x="609600" y="1524000"/>
            <a:ext cx="10972800" cy="4226413"/>
          </a:xfrm>
          <a:prstGeom prst="rect">
            <a:avLst/>
          </a:prstGeom>
        </p:spPr>
        <p:txBody>
          <a:bodyPr vert="horz" lIns="91440" tIns="45720" rIns="91440" bIns="45720" rtlCol="0">
            <a:normAutofit/>
          </a:bodyPr>
          <a:lstStyle/>
          <a:p>
            <a:pPr lvl="0"/>
            <a:r>
              <a:rPr lang="en-US" dirty="0"/>
              <a:t>Click to edit Master text styles</a:t>
            </a:r>
          </a:p>
        </p:txBody>
      </p:sp>
    </p:spTree>
    <p:extLst>
      <p:ext uri="{BB962C8B-B14F-4D97-AF65-F5344CB8AC3E}">
        <p14:creationId xmlns:p14="http://schemas.microsoft.com/office/powerpoint/2010/main" val="3513936410"/>
      </p:ext>
    </p:extLst>
  </p:cSld>
  <p:clrMap bg1="lt1" tx1="dk1" bg2="lt2" tx2="dk2" accent1="accent1" accent2="accent2" accent3="accent3" accent4="accent4" accent5="accent5" accent6="accent6" hlink="hlink" folHlink="folHlink"/>
  <p:sldLayoutIdLst>
    <p:sldLayoutId id="2147483703" r:id="rId1"/>
    <p:sldLayoutId id="2147483704" r:id="rId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spcBef>
          <a:spcPct val="0"/>
        </a:spcBef>
        <a:buNone/>
        <a:defRPr sz="4400" b="0" kern="1200">
          <a:solidFill>
            <a:schemeClr val="bg1"/>
          </a:solidFill>
          <a:latin typeface="Bebas Neue" charset="0"/>
          <a:ea typeface="Bebas Neue" charset="0"/>
          <a:cs typeface="Bebas Neue" charset="0"/>
        </a:defRPr>
      </a:lvl1pPr>
    </p:titleStyle>
    <p:bodyStyle>
      <a:lvl1pPr marL="342900" indent="-342900" algn="l" defTabSz="914400" rtl="0" eaLnBrk="1" latinLnBrk="0" hangingPunct="1">
        <a:spcBef>
          <a:spcPct val="20000"/>
        </a:spcBef>
        <a:buClr>
          <a:srgbClr val="ED1B34"/>
        </a:buClr>
        <a:buFont typeface="Arial" pitchFamily="34" charset="0"/>
        <a:buNone/>
        <a:defRPr sz="2800" kern="1200">
          <a:solidFill>
            <a:schemeClr val="bg1"/>
          </a:solidFill>
          <a:latin typeface="Myriad Pro" charset="0"/>
          <a:ea typeface="Myriad Pro" charset="0"/>
          <a:cs typeface="Myriad Pro" charset="0"/>
        </a:defRPr>
      </a:lvl1pPr>
      <a:lvl2pPr marL="742950" indent="-285750" algn="l" defTabSz="914400" rtl="0" eaLnBrk="1" latinLnBrk="0" hangingPunct="1">
        <a:spcBef>
          <a:spcPct val="20000"/>
        </a:spcBef>
        <a:buClr>
          <a:srgbClr val="ED1B34"/>
        </a:buClr>
        <a:buFont typeface="Arial" pitchFamily="34" charset="0"/>
        <a:buNone/>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ED1B34"/>
        </a:buClr>
        <a:buFont typeface="Arial" pitchFamily="34" charset="0"/>
        <a:buNone/>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ED1B34"/>
        </a:buClr>
        <a:buFont typeface="Arial" pitchFamily="34" charset="0"/>
        <a:buNone/>
        <a:defRPr sz="2000" kern="1200">
          <a:solidFill>
            <a:schemeClr val="tx1"/>
          </a:solidFill>
          <a:latin typeface="+mn-lt"/>
          <a:ea typeface="+mn-ea"/>
          <a:cs typeface="+mn-cs"/>
        </a:defRPr>
      </a:lvl4pPr>
      <a:lvl5pPr marL="2057400" indent="-228600" algn="l" defTabSz="914400" rtl="0" eaLnBrk="1" latinLnBrk="0" hangingPunct="1">
        <a:spcBef>
          <a:spcPct val="20000"/>
        </a:spcBef>
        <a:buClr>
          <a:srgbClr val="ED1B34"/>
        </a:buClr>
        <a:buFont typeface="Arial"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1.jpeg"/><Relationship Id="rId4" Type="http://schemas.openxmlformats.org/officeDocument/2006/relationships/image" Target="../media/image10.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D1EBA9-B240-48F4-AD8D-E5579A7D8667}"/>
              </a:ext>
            </a:extLst>
          </p:cNvPr>
          <p:cNvSpPr>
            <a:spLocks noGrp="1"/>
          </p:cNvSpPr>
          <p:nvPr>
            <p:ph type="ctrTitle"/>
          </p:nvPr>
        </p:nvSpPr>
        <p:spPr/>
        <p:txBody>
          <a:bodyPr/>
          <a:lstStyle/>
          <a:p>
            <a:r>
              <a:rPr lang="en-GB" dirty="0"/>
              <a:t>Solutions for low alcohol beer</a:t>
            </a:r>
          </a:p>
        </p:txBody>
      </p:sp>
      <p:sp>
        <p:nvSpPr>
          <p:cNvPr id="3" name="Subtitle 2">
            <a:extLst>
              <a:ext uri="{FF2B5EF4-FFF2-40B4-BE49-F238E27FC236}">
                <a16:creationId xmlns:a16="http://schemas.microsoft.com/office/drawing/2014/main" id="{F547F7C5-2285-464D-9846-05D789AF07C7}"/>
              </a:ext>
            </a:extLst>
          </p:cNvPr>
          <p:cNvSpPr>
            <a:spLocks noGrp="1"/>
          </p:cNvSpPr>
          <p:nvPr>
            <p:ph type="subTitle" idx="1"/>
          </p:nvPr>
        </p:nvSpPr>
        <p:spPr>
          <a:xfrm>
            <a:off x="1524000" y="3910046"/>
            <a:ext cx="9144000" cy="1655762"/>
          </a:xfrm>
        </p:spPr>
        <p:txBody>
          <a:bodyPr/>
          <a:lstStyle/>
          <a:p>
            <a:r>
              <a:rPr lang="en-GB" dirty="0"/>
              <a:t>CEBC - 2021</a:t>
            </a:r>
          </a:p>
        </p:txBody>
      </p:sp>
    </p:spTree>
    <p:extLst>
      <p:ext uri="{BB962C8B-B14F-4D97-AF65-F5344CB8AC3E}">
        <p14:creationId xmlns:p14="http://schemas.microsoft.com/office/powerpoint/2010/main" val="40549085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4528" y="-173717"/>
            <a:ext cx="10515600" cy="1325563"/>
          </a:xfrm>
        </p:spPr>
        <p:txBody>
          <a:bodyPr>
            <a:normAutofit fontScale="90000"/>
          </a:bodyPr>
          <a:lstStyle/>
          <a:p>
            <a:r>
              <a:rPr lang="en-US" dirty="0"/>
              <a:t>Project Status: Montreal / </a:t>
            </a:r>
            <a:r>
              <a:rPr lang="en-US" dirty="0" err="1"/>
              <a:t>Mascoma</a:t>
            </a:r>
            <a:r>
              <a:rPr lang="en-US" dirty="0"/>
              <a:t> analysis</a:t>
            </a:r>
          </a:p>
        </p:txBody>
      </p:sp>
      <p:pic>
        <p:nvPicPr>
          <p:cNvPr id="4" name="Picture 3"/>
          <p:cNvPicPr>
            <a:picLocks noChangeAspect="1"/>
          </p:cNvPicPr>
          <p:nvPr/>
        </p:nvPicPr>
        <p:blipFill>
          <a:blip r:embed="rId3"/>
          <a:stretch>
            <a:fillRect/>
          </a:stretch>
        </p:blipFill>
        <p:spPr>
          <a:xfrm>
            <a:off x="273163" y="1655329"/>
            <a:ext cx="5505165" cy="3414056"/>
          </a:xfrm>
          <a:prstGeom prst="rect">
            <a:avLst/>
          </a:prstGeom>
        </p:spPr>
      </p:pic>
      <p:pic>
        <p:nvPicPr>
          <p:cNvPr id="5" name="Picture 4"/>
          <p:cNvPicPr>
            <a:picLocks noChangeAspect="1"/>
          </p:cNvPicPr>
          <p:nvPr/>
        </p:nvPicPr>
        <p:blipFill>
          <a:blip r:embed="rId4"/>
          <a:stretch>
            <a:fillRect/>
          </a:stretch>
        </p:blipFill>
        <p:spPr>
          <a:xfrm>
            <a:off x="6112328" y="1655329"/>
            <a:ext cx="5663675" cy="3414056"/>
          </a:xfrm>
          <a:prstGeom prst="rect">
            <a:avLst/>
          </a:prstGeom>
        </p:spPr>
      </p:pic>
    </p:spTree>
    <p:extLst>
      <p:ext uri="{BB962C8B-B14F-4D97-AF65-F5344CB8AC3E}">
        <p14:creationId xmlns:p14="http://schemas.microsoft.com/office/powerpoint/2010/main" val="3799326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5548F-4A42-4DAD-B2D3-40B5DAB6492D}"/>
              </a:ext>
            </a:extLst>
          </p:cNvPr>
          <p:cNvSpPr>
            <a:spLocks noGrp="1"/>
          </p:cNvSpPr>
          <p:nvPr>
            <p:ph type="ctrTitle"/>
          </p:nvPr>
        </p:nvSpPr>
        <p:spPr>
          <a:xfrm>
            <a:off x="1524000" y="910490"/>
            <a:ext cx="9144000" cy="81969"/>
          </a:xfrm>
        </p:spPr>
        <p:txBody>
          <a:bodyPr>
            <a:noAutofit/>
          </a:bodyPr>
          <a:lstStyle/>
          <a:p>
            <a:r>
              <a:rPr lang="en-GB" sz="4000" dirty="0"/>
              <a:t>Other wort production considerations</a:t>
            </a:r>
          </a:p>
        </p:txBody>
      </p:sp>
      <p:sp>
        <p:nvSpPr>
          <p:cNvPr id="3" name="Subtitle 2">
            <a:extLst>
              <a:ext uri="{FF2B5EF4-FFF2-40B4-BE49-F238E27FC236}">
                <a16:creationId xmlns:a16="http://schemas.microsoft.com/office/drawing/2014/main" id="{21C24432-6BC2-46B5-8460-D0200581D525}"/>
              </a:ext>
            </a:extLst>
          </p:cNvPr>
          <p:cNvSpPr>
            <a:spLocks noGrp="1"/>
          </p:cNvSpPr>
          <p:nvPr>
            <p:ph type="subTitle" idx="1"/>
          </p:nvPr>
        </p:nvSpPr>
        <p:spPr>
          <a:xfrm>
            <a:off x="535260" y="1709505"/>
            <a:ext cx="10738624" cy="3174730"/>
          </a:xfrm>
        </p:spPr>
        <p:txBody>
          <a:bodyPr/>
          <a:lstStyle/>
          <a:p>
            <a:pPr marL="342900" indent="-342900" algn="l">
              <a:buFont typeface="Arial" panose="020B0604020202020204" pitchFamily="34" charset="0"/>
              <a:buChar char="•"/>
            </a:pPr>
            <a:r>
              <a:rPr lang="en-GB" dirty="0"/>
              <a:t>Malt bill</a:t>
            </a:r>
          </a:p>
          <a:p>
            <a:pPr marL="342900" indent="-342900" algn="l">
              <a:buFont typeface="Arial" panose="020B0604020202020204" pitchFamily="34" charset="0"/>
              <a:buChar char="•"/>
            </a:pPr>
            <a:r>
              <a:rPr lang="en-GB" dirty="0"/>
              <a:t>Wort strength</a:t>
            </a:r>
          </a:p>
          <a:p>
            <a:pPr marL="342900" indent="-342900" algn="l">
              <a:buFont typeface="Arial" panose="020B0604020202020204" pitchFamily="34" charset="0"/>
              <a:buChar char="•"/>
            </a:pPr>
            <a:r>
              <a:rPr lang="en-GB" dirty="0"/>
              <a:t>Hopping rates</a:t>
            </a:r>
          </a:p>
          <a:p>
            <a:pPr marL="342900" indent="-342900" algn="l">
              <a:buFont typeface="Arial" panose="020B0604020202020204" pitchFamily="34" charset="0"/>
              <a:buChar char="•"/>
            </a:pPr>
            <a:r>
              <a:rPr lang="en-GB" dirty="0"/>
              <a:t>Boil times and additions</a:t>
            </a:r>
          </a:p>
          <a:p>
            <a:pPr marL="342900" indent="-342900" algn="l">
              <a:buFont typeface="Arial" panose="020B0604020202020204" pitchFamily="34" charset="0"/>
              <a:buChar char="•"/>
            </a:pPr>
            <a:r>
              <a:rPr lang="en-GB" dirty="0"/>
              <a:t>Liquor salts</a:t>
            </a:r>
          </a:p>
        </p:txBody>
      </p:sp>
    </p:spTree>
    <p:extLst>
      <p:ext uri="{BB962C8B-B14F-4D97-AF65-F5344CB8AC3E}">
        <p14:creationId xmlns:p14="http://schemas.microsoft.com/office/powerpoint/2010/main" val="17503734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6A04058-4CEB-47CE-9A4B-2DBF6B402545}"/>
              </a:ext>
            </a:extLst>
          </p:cNvPr>
          <p:cNvSpPr>
            <a:spLocks noGrp="1"/>
          </p:cNvSpPr>
          <p:nvPr>
            <p:ph idx="1"/>
          </p:nvPr>
        </p:nvSpPr>
        <p:spPr>
          <a:xfrm>
            <a:off x="258335" y="216773"/>
            <a:ext cx="11550805" cy="976408"/>
          </a:xfrm>
        </p:spPr>
        <p:txBody>
          <a:bodyPr>
            <a:normAutofit fontScale="85000" lnSpcReduction="20000"/>
          </a:bodyPr>
          <a:lstStyle/>
          <a:p>
            <a:r>
              <a:rPr lang="en-GB" dirty="0"/>
              <a:t>Creating a great tasting low or no alcohol beer requires a holistic approach to both wort and beer creation. All parts make up the whole and must be considered when designing low alcohol beers.</a:t>
            </a:r>
          </a:p>
        </p:txBody>
      </p:sp>
      <p:graphicFrame>
        <p:nvGraphicFramePr>
          <p:cNvPr id="4" name="Diagram 3">
            <a:extLst>
              <a:ext uri="{FF2B5EF4-FFF2-40B4-BE49-F238E27FC236}">
                <a16:creationId xmlns:a16="http://schemas.microsoft.com/office/drawing/2014/main" id="{CC96986E-A38E-4CF1-A159-461172372CCC}"/>
              </a:ext>
            </a:extLst>
          </p:cNvPr>
          <p:cNvGraphicFramePr/>
          <p:nvPr>
            <p:extLst>
              <p:ext uri="{D42A27DB-BD31-4B8C-83A1-F6EECF244321}">
                <p14:modId xmlns:p14="http://schemas.microsoft.com/office/powerpoint/2010/main" val="562878467"/>
              </p:ext>
            </p:extLst>
          </p:nvPr>
        </p:nvGraphicFramePr>
        <p:xfrm>
          <a:off x="144966" y="1382751"/>
          <a:ext cx="12047034" cy="49350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7262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 name="Picture 10" descr="WildBrew™ Sour Pitch | Lallemand Brewing">
            <a:extLst>
              <a:ext uri="{FF2B5EF4-FFF2-40B4-BE49-F238E27FC236}">
                <a16:creationId xmlns:a16="http://schemas.microsoft.com/office/drawing/2014/main" id="{E0EBF420-AC63-4902-9D60-47F835D3025A}"/>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9114503" y="4308700"/>
            <a:ext cx="1737905" cy="1646437"/>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LalBrew London™ – English-Style Ale Yeast | Lallemand Brewing">
            <a:extLst>
              <a:ext uri="{FF2B5EF4-FFF2-40B4-BE49-F238E27FC236}">
                <a16:creationId xmlns:a16="http://schemas.microsoft.com/office/drawing/2014/main" id="{866ECA12-7EAD-4ED6-98CE-9EDB8A187EA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29639" y="2736141"/>
            <a:ext cx="1771116" cy="1771116"/>
          </a:xfrm>
          <a:prstGeom prst="rect">
            <a:avLst/>
          </a:prstGeom>
          <a:noFill/>
          <a:extLst>
            <a:ext uri="{909E8E84-426E-40DD-AFC4-6F175D3DCCD1}">
              <a14:hiddenFill xmlns:a14="http://schemas.microsoft.com/office/drawing/2010/main">
                <a:solidFill>
                  <a:srgbClr val="FFFFFF"/>
                </a:solidFill>
              </a14:hiddenFill>
            </a:ext>
          </a:extLst>
        </p:spPr>
      </p:pic>
      <p:sp>
        <p:nvSpPr>
          <p:cNvPr id="58" name="TextBox 57">
            <a:extLst>
              <a:ext uri="{FF2B5EF4-FFF2-40B4-BE49-F238E27FC236}">
                <a16:creationId xmlns:a16="http://schemas.microsoft.com/office/drawing/2014/main" id="{9CB9EBAE-3987-43F8-8835-08AB24352B9E}"/>
              </a:ext>
            </a:extLst>
          </p:cNvPr>
          <p:cNvSpPr txBox="1"/>
          <p:nvPr/>
        </p:nvSpPr>
        <p:spPr>
          <a:xfrm>
            <a:off x="306264" y="335415"/>
            <a:ext cx="11647843" cy="830997"/>
          </a:xfrm>
          <a:prstGeom prst="rect">
            <a:avLst/>
          </a:prstGeom>
          <a:noFill/>
        </p:spPr>
        <p:txBody>
          <a:bodyPr wrap="square" rtlCol="0">
            <a:spAutoFit/>
          </a:bodyPr>
          <a:lstStyle/>
          <a:p>
            <a:r>
              <a:rPr lang="en-GB" sz="2400" dirty="0">
                <a:solidFill>
                  <a:schemeClr val="bg1"/>
                </a:solidFill>
              </a:rPr>
              <a:t>Choose you micro-organism(s). Understand and control the flow of carbon from sugar to metabolite</a:t>
            </a:r>
          </a:p>
        </p:txBody>
      </p:sp>
      <p:grpSp>
        <p:nvGrpSpPr>
          <p:cNvPr id="51" name="Group 50">
            <a:extLst>
              <a:ext uri="{FF2B5EF4-FFF2-40B4-BE49-F238E27FC236}">
                <a16:creationId xmlns:a16="http://schemas.microsoft.com/office/drawing/2014/main" id="{9FE334EC-93EF-4EF2-9D7A-F55362A51B3B}"/>
              </a:ext>
            </a:extLst>
          </p:cNvPr>
          <p:cNvGrpSpPr/>
          <p:nvPr/>
        </p:nvGrpSpPr>
        <p:grpSpPr>
          <a:xfrm>
            <a:off x="0" y="1606953"/>
            <a:ext cx="8837115" cy="3971072"/>
            <a:chOff x="1462863" y="1609113"/>
            <a:chExt cx="6327911" cy="2843529"/>
          </a:xfrm>
        </p:grpSpPr>
        <p:sp>
          <p:nvSpPr>
            <p:cNvPr id="62" name="Hexagon 61">
              <a:extLst>
                <a:ext uri="{FF2B5EF4-FFF2-40B4-BE49-F238E27FC236}">
                  <a16:creationId xmlns:a16="http://schemas.microsoft.com/office/drawing/2014/main" id="{5B24E922-D19A-4DD1-AE6F-A64B0CEF90E7}"/>
                </a:ext>
              </a:extLst>
            </p:cNvPr>
            <p:cNvSpPr/>
            <p:nvPr/>
          </p:nvSpPr>
          <p:spPr>
            <a:xfrm>
              <a:off x="3480953" y="2000243"/>
              <a:ext cx="297562" cy="223664"/>
            </a:xfrm>
            <a:prstGeom prst="hexagon">
              <a:avLst/>
            </a:prstGeom>
            <a:noFill/>
            <a:ln w="57150">
              <a:solidFill>
                <a:srgbClr val="FF000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chemeClr val="bg1"/>
                </a:solidFill>
                <a:effectLst/>
                <a:uLnTx/>
                <a:uFillTx/>
                <a:latin typeface="Arial"/>
                <a:ea typeface="+mn-ea"/>
                <a:cs typeface="+mn-cs"/>
              </a:endParaRPr>
            </a:p>
          </p:txBody>
        </p:sp>
        <p:cxnSp>
          <p:nvCxnSpPr>
            <p:cNvPr id="63" name="Straight Connector 62">
              <a:extLst>
                <a:ext uri="{FF2B5EF4-FFF2-40B4-BE49-F238E27FC236}">
                  <a16:creationId xmlns:a16="http://schemas.microsoft.com/office/drawing/2014/main" id="{03DF00E2-2130-4863-8B89-78CB2F74FB32}"/>
                </a:ext>
              </a:extLst>
            </p:cNvPr>
            <p:cNvCxnSpPr>
              <a:cxnSpLocks/>
            </p:cNvCxnSpPr>
            <p:nvPr/>
          </p:nvCxnSpPr>
          <p:spPr>
            <a:xfrm flipV="1">
              <a:off x="3300555" y="1609116"/>
              <a:ext cx="34761" cy="2843526"/>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6A8B2D31-9818-459E-B031-9E14EFF37271}"/>
                </a:ext>
              </a:extLst>
            </p:cNvPr>
            <p:cNvCxnSpPr>
              <a:cxnSpLocks/>
            </p:cNvCxnSpPr>
            <p:nvPr/>
          </p:nvCxnSpPr>
          <p:spPr>
            <a:xfrm flipV="1">
              <a:off x="3897468" y="1939027"/>
              <a:ext cx="0" cy="2513615"/>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65" name="Hexagon 64">
              <a:extLst>
                <a:ext uri="{FF2B5EF4-FFF2-40B4-BE49-F238E27FC236}">
                  <a16:creationId xmlns:a16="http://schemas.microsoft.com/office/drawing/2014/main" id="{5FD23F6D-2539-40FF-8CF7-0FCF283C3A33}"/>
                </a:ext>
              </a:extLst>
            </p:cNvPr>
            <p:cNvSpPr/>
            <p:nvPr/>
          </p:nvSpPr>
          <p:spPr>
            <a:xfrm>
              <a:off x="4023794" y="2007855"/>
              <a:ext cx="297563" cy="223664"/>
            </a:xfrm>
            <a:prstGeom prst="hexagon">
              <a:avLst/>
            </a:prstGeom>
            <a:noFill/>
            <a:ln w="57150">
              <a:solidFill>
                <a:srgbClr val="FF000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chemeClr val="bg1"/>
                </a:solidFill>
                <a:effectLst/>
                <a:uLnTx/>
                <a:uFillTx/>
                <a:latin typeface="Arial"/>
                <a:ea typeface="+mn-ea"/>
                <a:cs typeface="+mn-cs"/>
              </a:endParaRPr>
            </a:p>
          </p:txBody>
        </p:sp>
        <p:sp>
          <p:nvSpPr>
            <p:cNvPr id="66" name="Hexagon 65">
              <a:extLst>
                <a:ext uri="{FF2B5EF4-FFF2-40B4-BE49-F238E27FC236}">
                  <a16:creationId xmlns:a16="http://schemas.microsoft.com/office/drawing/2014/main" id="{892F6282-C38F-4BDE-B010-724427156589}"/>
                </a:ext>
              </a:extLst>
            </p:cNvPr>
            <p:cNvSpPr/>
            <p:nvPr/>
          </p:nvSpPr>
          <p:spPr>
            <a:xfrm>
              <a:off x="4321357" y="2007855"/>
              <a:ext cx="297563" cy="223664"/>
            </a:xfrm>
            <a:prstGeom prst="hexagon">
              <a:avLst/>
            </a:prstGeom>
            <a:noFill/>
            <a:ln w="57150">
              <a:solidFill>
                <a:srgbClr val="FF000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chemeClr val="bg1"/>
                </a:solidFill>
                <a:effectLst/>
                <a:uLnTx/>
                <a:uFillTx/>
                <a:latin typeface="Arial"/>
                <a:ea typeface="+mn-ea"/>
                <a:cs typeface="+mn-cs"/>
              </a:endParaRPr>
            </a:p>
          </p:txBody>
        </p:sp>
        <p:cxnSp>
          <p:nvCxnSpPr>
            <p:cNvPr id="67" name="Straight Connector 66">
              <a:extLst>
                <a:ext uri="{FF2B5EF4-FFF2-40B4-BE49-F238E27FC236}">
                  <a16:creationId xmlns:a16="http://schemas.microsoft.com/office/drawing/2014/main" id="{ADFD5353-9618-41EF-8A37-BA6504ED132D}"/>
                </a:ext>
              </a:extLst>
            </p:cNvPr>
            <p:cNvCxnSpPr>
              <a:cxnSpLocks/>
            </p:cNvCxnSpPr>
            <p:nvPr/>
          </p:nvCxnSpPr>
          <p:spPr>
            <a:xfrm flipV="1">
              <a:off x="4771321" y="1905043"/>
              <a:ext cx="0" cy="2547599"/>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68" name="Hexagon 67">
              <a:extLst>
                <a:ext uri="{FF2B5EF4-FFF2-40B4-BE49-F238E27FC236}">
                  <a16:creationId xmlns:a16="http://schemas.microsoft.com/office/drawing/2014/main" id="{48985182-1616-44F1-94DB-5208FA430F40}"/>
                </a:ext>
              </a:extLst>
            </p:cNvPr>
            <p:cNvSpPr/>
            <p:nvPr/>
          </p:nvSpPr>
          <p:spPr>
            <a:xfrm>
              <a:off x="4897647" y="2010628"/>
              <a:ext cx="297563" cy="223664"/>
            </a:xfrm>
            <a:prstGeom prst="hexagon">
              <a:avLst/>
            </a:prstGeom>
            <a:noFill/>
            <a:ln w="57150">
              <a:solidFill>
                <a:srgbClr val="FF000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chemeClr val="bg1"/>
                </a:solidFill>
                <a:effectLst/>
                <a:uLnTx/>
                <a:uFillTx/>
                <a:latin typeface="Arial"/>
                <a:ea typeface="+mn-ea"/>
                <a:cs typeface="+mn-cs"/>
              </a:endParaRPr>
            </a:p>
          </p:txBody>
        </p:sp>
        <p:sp>
          <p:nvSpPr>
            <p:cNvPr id="69" name="Hexagon 68">
              <a:extLst>
                <a:ext uri="{FF2B5EF4-FFF2-40B4-BE49-F238E27FC236}">
                  <a16:creationId xmlns:a16="http://schemas.microsoft.com/office/drawing/2014/main" id="{5D6AE9FD-4290-4835-BF15-A35D996E8C6D}"/>
                </a:ext>
              </a:extLst>
            </p:cNvPr>
            <p:cNvSpPr/>
            <p:nvPr/>
          </p:nvSpPr>
          <p:spPr>
            <a:xfrm>
              <a:off x="5195210" y="2010628"/>
              <a:ext cx="297563" cy="223664"/>
            </a:xfrm>
            <a:prstGeom prst="hexagon">
              <a:avLst/>
            </a:prstGeom>
            <a:noFill/>
            <a:ln w="57150">
              <a:solidFill>
                <a:srgbClr val="FF000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chemeClr val="bg1"/>
                </a:solidFill>
                <a:effectLst/>
                <a:uLnTx/>
                <a:uFillTx/>
                <a:latin typeface="Arial"/>
                <a:ea typeface="+mn-ea"/>
                <a:cs typeface="+mn-cs"/>
              </a:endParaRPr>
            </a:p>
          </p:txBody>
        </p:sp>
        <p:sp>
          <p:nvSpPr>
            <p:cNvPr id="70" name="Hexagon 69">
              <a:extLst>
                <a:ext uri="{FF2B5EF4-FFF2-40B4-BE49-F238E27FC236}">
                  <a16:creationId xmlns:a16="http://schemas.microsoft.com/office/drawing/2014/main" id="{11A5429F-7FE0-480F-B3FA-949F5E3BD085}"/>
                </a:ext>
              </a:extLst>
            </p:cNvPr>
            <p:cNvSpPr/>
            <p:nvPr/>
          </p:nvSpPr>
          <p:spPr>
            <a:xfrm>
              <a:off x="5492772" y="1999737"/>
              <a:ext cx="297563" cy="223664"/>
            </a:xfrm>
            <a:prstGeom prst="hexagon">
              <a:avLst/>
            </a:prstGeom>
            <a:noFill/>
            <a:ln w="57150">
              <a:solidFill>
                <a:srgbClr val="FF000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chemeClr val="bg1"/>
                </a:solidFill>
                <a:effectLst/>
                <a:uLnTx/>
                <a:uFillTx/>
                <a:latin typeface="Arial"/>
                <a:ea typeface="+mn-ea"/>
                <a:cs typeface="+mn-cs"/>
              </a:endParaRPr>
            </a:p>
          </p:txBody>
        </p:sp>
        <p:cxnSp>
          <p:nvCxnSpPr>
            <p:cNvPr id="71" name="Straight Connector 70">
              <a:extLst>
                <a:ext uri="{FF2B5EF4-FFF2-40B4-BE49-F238E27FC236}">
                  <a16:creationId xmlns:a16="http://schemas.microsoft.com/office/drawing/2014/main" id="{40EE4A56-BF46-4F6D-ABEE-635DC5FC0685}"/>
                </a:ext>
              </a:extLst>
            </p:cNvPr>
            <p:cNvCxnSpPr>
              <a:cxnSpLocks/>
            </p:cNvCxnSpPr>
            <p:nvPr/>
          </p:nvCxnSpPr>
          <p:spPr>
            <a:xfrm flipV="1">
              <a:off x="5896844" y="1616810"/>
              <a:ext cx="0" cy="2835832"/>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3B1B2A3F-0AFB-421E-8243-87733CD04A10}"/>
                </a:ext>
              </a:extLst>
            </p:cNvPr>
            <p:cNvCxnSpPr>
              <a:cxnSpLocks/>
            </p:cNvCxnSpPr>
            <p:nvPr/>
          </p:nvCxnSpPr>
          <p:spPr>
            <a:xfrm flipH="1" flipV="1">
              <a:off x="6843809" y="1905043"/>
              <a:ext cx="5335" cy="2547599"/>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417CADD1-77B4-4C87-BCAD-DCCD269760CF}"/>
                </a:ext>
              </a:extLst>
            </p:cNvPr>
            <p:cNvCxnSpPr>
              <a:cxnSpLocks/>
            </p:cNvCxnSpPr>
            <p:nvPr/>
          </p:nvCxnSpPr>
          <p:spPr>
            <a:xfrm flipV="1">
              <a:off x="7684127" y="1609114"/>
              <a:ext cx="25149" cy="2843528"/>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B4F13E14-E1B3-4C01-A107-FECC14A3A6EC}"/>
                </a:ext>
              </a:extLst>
            </p:cNvPr>
            <p:cNvCxnSpPr>
              <a:cxnSpLocks/>
            </p:cNvCxnSpPr>
            <p:nvPr/>
          </p:nvCxnSpPr>
          <p:spPr>
            <a:xfrm flipH="1" flipV="1">
              <a:off x="2171557" y="2363294"/>
              <a:ext cx="5537718" cy="245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75" name="TextBox 74">
              <a:extLst>
                <a:ext uri="{FF2B5EF4-FFF2-40B4-BE49-F238E27FC236}">
                  <a16:creationId xmlns:a16="http://schemas.microsoft.com/office/drawing/2014/main" id="{04F4A75C-A2DE-4F1C-8203-2DCF9289440E}"/>
                </a:ext>
              </a:extLst>
            </p:cNvPr>
            <p:cNvSpPr txBox="1"/>
            <p:nvPr/>
          </p:nvSpPr>
          <p:spPr>
            <a:xfrm>
              <a:off x="2100977" y="1981270"/>
              <a:ext cx="827396" cy="220387"/>
            </a:xfrm>
            <a:prstGeom prst="rect">
              <a:avLst/>
            </a:prstGeom>
            <a:noFill/>
          </p:spPr>
          <p:txBody>
            <a:bodyPr wrap="square" rtlCol="0">
              <a:spAutoFit/>
            </a:bodyPr>
            <a:lstStyle/>
            <a:p>
              <a:r>
                <a:rPr lang="en-GB" sz="1400" b="1" dirty="0">
                  <a:solidFill>
                    <a:schemeClr val="bg1"/>
                  </a:solidFill>
                </a:rPr>
                <a:t>Organism</a:t>
              </a:r>
            </a:p>
          </p:txBody>
        </p:sp>
        <p:sp>
          <p:nvSpPr>
            <p:cNvPr id="76" name="TextBox 75">
              <a:extLst>
                <a:ext uri="{FF2B5EF4-FFF2-40B4-BE49-F238E27FC236}">
                  <a16:creationId xmlns:a16="http://schemas.microsoft.com/office/drawing/2014/main" id="{CDD2F29A-CD33-4520-9ED8-2C1356CB68EB}"/>
                </a:ext>
              </a:extLst>
            </p:cNvPr>
            <p:cNvSpPr txBox="1"/>
            <p:nvPr/>
          </p:nvSpPr>
          <p:spPr>
            <a:xfrm>
              <a:off x="6963378" y="1988882"/>
              <a:ext cx="827396" cy="220387"/>
            </a:xfrm>
            <a:prstGeom prst="rect">
              <a:avLst/>
            </a:prstGeom>
            <a:noFill/>
          </p:spPr>
          <p:txBody>
            <a:bodyPr wrap="square" rtlCol="0">
              <a:spAutoFit/>
            </a:bodyPr>
            <a:lstStyle/>
            <a:p>
              <a:r>
                <a:rPr lang="en-GB" sz="1400" b="1" dirty="0">
                  <a:solidFill>
                    <a:schemeClr val="bg1"/>
                  </a:solidFill>
                </a:rPr>
                <a:t>Alcohol</a:t>
              </a:r>
            </a:p>
          </p:txBody>
        </p:sp>
        <p:sp>
          <p:nvSpPr>
            <p:cNvPr id="77" name="TextBox 76">
              <a:extLst>
                <a:ext uri="{FF2B5EF4-FFF2-40B4-BE49-F238E27FC236}">
                  <a16:creationId xmlns:a16="http://schemas.microsoft.com/office/drawing/2014/main" id="{D53A09AA-383E-42D1-904E-3B44E97AE2D1}"/>
                </a:ext>
              </a:extLst>
            </p:cNvPr>
            <p:cNvSpPr txBox="1"/>
            <p:nvPr/>
          </p:nvSpPr>
          <p:spPr>
            <a:xfrm>
              <a:off x="5985533" y="1999737"/>
              <a:ext cx="1090608" cy="220387"/>
            </a:xfrm>
            <a:prstGeom prst="rect">
              <a:avLst/>
            </a:prstGeom>
            <a:noFill/>
          </p:spPr>
          <p:txBody>
            <a:bodyPr wrap="square" rtlCol="0">
              <a:spAutoFit/>
            </a:bodyPr>
            <a:lstStyle/>
            <a:p>
              <a:r>
                <a:rPr lang="en-GB" sz="1400" b="1" dirty="0">
                  <a:solidFill>
                    <a:schemeClr val="bg1"/>
                  </a:solidFill>
                </a:rPr>
                <a:t>Lactic acid</a:t>
              </a:r>
            </a:p>
          </p:txBody>
        </p:sp>
        <p:sp>
          <p:nvSpPr>
            <p:cNvPr id="78" name="TextBox 77">
              <a:extLst>
                <a:ext uri="{FF2B5EF4-FFF2-40B4-BE49-F238E27FC236}">
                  <a16:creationId xmlns:a16="http://schemas.microsoft.com/office/drawing/2014/main" id="{97D7B87E-4028-4E47-8F50-C1DDD0640835}"/>
                </a:ext>
              </a:extLst>
            </p:cNvPr>
            <p:cNvSpPr txBox="1"/>
            <p:nvPr/>
          </p:nvSpPr>
          <p:spPr>
            <a:xfrm>
              <a:off x="3331397" y="1616807"/>
              <a:ext cx="2654134" cy="220387"/>
            </a:xfrm>
            <a:prstGeom prst="rect">
              <a:avLst/>
            </a:prstGeom>
            <a:noFill/>
          </p:spPr>
          <p:txBody>
            <a:bodyPr wrap="square" rtlCol="0">
              <a:spAutoFit/>
            </a:bodyPr>
            <a:lstStyle/>
            <a:p>
              <a:pPr algn="ctr"/>
              <a:r>
                <a:rPr lang="en-GB" sz="1400" b="1" dirty="0">
                  <a:solidFill>
                    <a:schemeClr val="bg1"/>
                  </a:solidFill>
                </a:rPr>
                <a:t>Ferments</a:t>
              </a:r>
            </a:p>
          </p:txBody>
        </p:sp>
        <p:sp>
          <p:nvSpPr>
            <p:cNvPr id="79" name="TextBox 78">
              <a:extLst>
                <a:ext uri="{FF2B5EF4-FFF2-40B4-BE49-F238E27FC236}">
                  <a16:creationId xmlns:a16="http://schemas.microsoft.com/office/drawing/2014/main" id="{CF53DEF6-C0D4-4A32-90B7-528C0BE19A6E}"/>
                </a:ext>
              </a:extLst>
            </p:cNvPr>
            <p:cNvSpPr txBox="1"/>
            <p:nvPr/>
          </p:nvSpPr>
          <p:spPr>
            <a:xfrm>
              <a:off x="5978350" y="1609113"/>
              <a:ext cx="1812424" cy="220387"/>
            </a:xfrm>
            <a:prstGeom prst="rect">
              <a:avLst/>
            </a:prstGeom>
            <a:noFill/>
          </p:spPr>
          <p:txBody>
            <a:bodyPr wrap="square" rtlCol="0">
              <a:spAutoFit/>
            </a:bodyPr>
            <a:lstStyle/>
            <a:p>
              <a:pPr algn="ctr"/>
              <a:r>
                <a:rPr lang="en-GB" sz="1400" b="1" dirty="0">
                  <a:solidFill>
                    <a:schemeClr val="bg1"/>
                  </a:solidFill>
                </a:rPr>
                <a:t>Produces</a:t>
              </a:r>
            </a:p>
          </p:txBody>
        </p:sp>
        <p:sp>
          <p:nvSpPr>
            <p:cNvPr id="80" name="TextBox 79">
              <a:extLst>
                <a:ext uri="{FF2B5EF4-FFF2-40B4-BE49-F238E27FC236}">
                  <a16:creationId xmlns:a16="http://schemas.microsoft.com/office/drawing/2014/main" id="{700F5DD1-5B1C-46B6-B8B9-16E5391A927A}"/>
                </a:ext>
              </a:extLst>
            </p:cNvPr>
            <p:cNvSpPr txBox="1"/>
            <p:nvPr/>
          </p:nvSpPr>
          <p:spPr>
            <a:xfrm>
              <a:off x="2080359" y="2466594"/>
              <a:ext cx="827396" cy="220387"/>
            </a:xfrm>
            <a:prstGeom prst="rect">
              <a:avLst/>
            </a:prstGeom>
            <a:noFill/>
          </p:spPr>
          <p:txBody>
            <a:bodyPr wrap="square" rtlCol="0">
              <a:spAutoFit/>
            </a:bodyPr>
            <a:lstStyle/>
            <a:p>
              <a:r>
                <a:rPr lang="en-GB" sz="1400" b="1" dirty="0">
                  <a:solidFill>
                    <a:schemeClr val="bg1"/>
                  </a:solidFill>
                </a:rPr>
                <a:t>Ale</a:t>
              </a:r>
            </a:p>
          </p:txBody>
        </p:sp>
        <p:sp>
          <p:nvSpPr>
            <p:cNvPr id="81" name="TextBox 80">
              <a:extLst>
                <a:ext uri="{FF2B5EF4-FFF2-40B4-BE49-F238E27FC236}">
                  <a16:creationId xmlns:a16="http://schemas.microsoft.com/office/drawing/2014/main" id="{3BB84CE8-54B9-4D8D-BFE0-D00C2433C119}"/>
                </a:ext>
              </a:extLst>
            </p:cNvPr>
            <p:cNvSpPr txBox="1"/>
            <p:nvPr/>
          </p:nvSpPr>
          <p:spPr>
            <a:xfrm>
              <a:off x="1462863" y="2737755"/>
              <a:ext cx="1788301" cy="220387"/>
            </a:xfrm>
            <a:prstGeom prst="rect">
              <a:avLst/>
            </a:prstGeom>
            <a:noFill/>
          </p:spPr>
          <p:txBody>
            <a:bodyPr wrap="square" rtlCol="0">
              <a:spAutoFit/>
            </a:bodyPr>
            <a:lstStyle/>
            <a:p>
              <a:r>
                <a:rPr lang="en-GB" sz="1400" b="1" dirty="0" err="1">
                  <a:solidFill>
                    <a:schemeClr val="bg1"/>
                  </a:solidFill>
                </a:rPr>
                <a:t>Lalbrew</a:t>
              </a:r>
              <a:r>
                <a:rPr lang="en-GB" sz="1400" b="1" dirty="0">
                  <a:solidFill>
                    <a:schemeClr val="bg1"/>
                  </a:solidFill>
                </a:rPr>
                <a:t> London / Windsor</a:t>
              </a:r>
            </a:p>
          </p:txBody>
        </p:sp>
        <p:sp>
          <p:nvSpPr>
            <p:cNvPr id="82" name="TextBox 81">
              <a:extLst>
                <a:ext uri="{FF2B5EF4-FFF2-40B4-BE49-F238E27FC236}">
                  <a16:creationId xmlns:a16="http://schemas.microsoft.com/office/drawing/2014/main" id="{5A520632-2D44-49EB-B291-2E3FA4FD66BA}"/>
                </a:ext>
              </a:extLst>
            </p:cNvPr>
            <p:cNvSpPr txBox="1"/>
            <p:nvPr/>
          </p:nvSpPr>
          <p:spPr>
            <a:xfrm>
              <a:off x="2075216" y="3017457"/>
              <a:ext cx="1287747" cy="220387"/>
            </a:xfrm>
            <a:prstGeom prst="rect">
              <a:avLst/>
            </a:prstGeom>
            <a:noFill/>
          </p:spPr>
          <p:txBody>
            <a:bodyPr wrap="square" rtlCol="0">
              <a:spAutoFit/>
            </a:bodyPr>
            <a:lstStyle/>
            <a:p>
              <a:r>
                <a:rPr lang="en-GB" sz="1400" b="1" dirty="0">
                  <a:solidFill>
                    <a:schemeClr val="bg1"/>
                  </a:solidFill>
                </a:rPr>
                <a:t>Maltose negative</a:t>
              </a:r>
            </a:p>
          </p:txBody>
        </p:sp>
        <p:sp>
          <p:nvSpPr>
            <p:cNvPr id="83" name="TextBox 82">
              <a:extLst>
                <a:ext uri="{FF2B5EF4-FFF2-40B4-BE49-F238E27FC236}">
                  <a16:creationId xmlns:a16="http://schemas.microsoft.com/office/drawing/2014/main" id="{E0ABCDED-2CF5-4DB8-BBF8-5829D4C5EC9F}"/>
                </a:ext>
              </a:extLst>
            </p:cNvPr>
            <p:cNvSpPr txBox="1"/>
            <p:nvPr/>
          </p:nvSpPr>
          <p:spPr>
            <a:xfrm>
              <a:off x="2072093" y="3339475"/>
              <a:ext cx="1334015" cy="220387"/>
            </a:xfrm>
            <a:prstGeom prst="rect">
              <a:avLst/>
            </a:prstGeom>
            <a:noFill/>
          </p:spPr>
          <p:txBody>
            <a:bodyPr wrap="square" rtlCol="0">
              <a:spAutoFit/>
            </a:bodyPr>
            <a:lstStyle/>
            <a:p>
              <a:r>
                <a:rPr lang="en-GB" sz="1400" b="1" dirty="0">
                  <a:solidFill>
                    <a:schemeClr val="bg1"/>
                  </a:solidFill>
                </a:rPr>
                <a:t>Acid producing</a:t>
              </a:r>
            </a:p>
          </p:txBody>
        </p:sp>
        <p:sp>
          <p:nvSpPr>
            <p:cNvPr id="84" name="TextBox 83">
              <a:extLst>
                <a:ext uri="{FF2B5EF4-FFF2-40B4-BE49-F238E27FC236}">
                  <a16:creationId xmlns:a16="http://schemas.microsoft.com/office/drawing/2014/main" id="{F7B58AB1-B586-4F9A-8C39-CABBF4900BEE}"/>
                </a:ext>
              </a:extLst>
            </p:cNvPr>
            <p:cNvSpPr txBox="1"/>
            <p:nvPr/>
          </p:nvSpPr>
          <p:spPr>
            <a:xfrm>
              <a:off x="2080645" y="3956267"/>
              <a:ext cx="1241426" cy="374657"/>
            </a:xfrm>
            <a:prstGeom prst="rect">
              <a:avLst/>
            </a:prstGeom>
            <a:noFill/>
          </p:spPr>
          <p:txBody>
            <a:bodyPr wrap="square" rtlCol="0">
              <a:spAutoFit/>
            </a:bodyPr>
            <a:lstStyle/>
            <a:p>
              <a:r>
                <a:rPr lang="en-GB" sz="1400" b="1" dirty="0">
                  <a:solidFill>
                    <a:schemeClr val="bg1"/>
                  </a:solidFill>
                </a:rPr>
                <a:t>Lactic acid bacteria</a:t>
              </a:r>
            </a:p>
          </p:txBody>
        </p:sp>
        <p:sp>
          <p:nvSpPr>
            <p:cNvPr id="85" name="TextBox 84">
              <a:extLst>
                <a:ext uri="{FF2B5EF4-FFF2-40B4-BE49-F238E27FC236}">
                  <a16:creationId xmlns:a16="http://schemas.microsoft.com/office/drawing/2014/main" id="{02E43A94-14AE-45B4-BFA6-120694263E95}"/>
                </a:ext>
              </a:extLst>
            </p:cNvPr>
            <p:cNvSpPr txBox="1"/>
            <p:nvPr/>
          </p:nvSpPr>
          <p:spPr>
            <a:xfrm>
              <a:off x="5164516" y="2722225"/>
              <a:ext cx="362595" cy="220387"/>
            </a:xfrm>
            <a:prstGeom prst="rect">
              <a:avLst/>
            </a:prstGeom>
            <a:noFill/>
          </p:spPr>
          <p:txBody>
            <a:bodyPr wrap="square" rtlCol="0">
              <a:spAutoFit/>
            </a:bodyPr>
            <a:lstStyle/>
            <a:p>
              <a:r>
                <a:rPr lang="en-GB" sz="1400" b="1" dirty="0">
                  <a:solidFill>
                    <a:schemeClr val="bg1"/>
                  </a:solidFill>
                </a:rPr>
                <a:t>X</a:t>
              </a:r>
            </a:p>
          </p:txBody>
        </p:sp>
        <p:sp>
          <p:nvSpPr>
            <p:cNvPr id="86" name="TextBox 85">
              <a:extLst>
                <a:ext uri="{FF2B5EF4-FFF2-40B4-BE49-F238E27FC236}">
                  <a16:creationId xmlns:a16="http://schemas.microsoft.com/office/drawing/2014/main" id="{7E33D9FF-2DA1-469F-B0BD-9A72B95BA97F}"/>
                </a:ext>
              </a:extLst>
            </p:cNvPr>
            <p:cNvSpPr txBox="1"/>
            <p:nvPr/>
          </p:nvSpPr>
          <p:spPr>
            <a:xfrm>
              <a:off x="6189029" y="2466594"/>
              <a:ext cx="362595" cy="220387"/>
            </a:xfrm>
            <a:prstGeom prst="rect">
              <a:avLst/>
            </a:prstGeom>
            <a:noFill/>
          </p:spPr>
          <p:txBody>
            <a:bodyPr wrap="square" rtlCol="0">
              <a:spAutoFit/>
            </a:bodyPr>
            <a:lstStyle/>
            <a:p>
              <a:r>
                <a:rPr lang="en-GB" sz="1400" b="1" dirty="0">
                  <a:solidFill>
                    <a:schemeClr val="bg1"/>
                  </a:solidFill>
                </a:rPr>
                <a:t>X</a:t>
              </a:r>
            </a:p>
          </p:txBody>
        </p:sp>
        <p:sp>
          <p:nvSpPr>
            <p:cNvPr id="87" name="TextBox 86">
              <a:extLst>
                <a:ext uri="{FF2B5EF4-FFF2-40B4-BE49-F238E27FC236}">
                  <a16:creationId xmlns:a16="http://schemas.microsoft.com/office/drawing/2014/main" id="{CD99D477-BE85-4EEC-AD4A-33563A7D0E76}"/>
                </a:ext>
              </a:extLst>
            </p:cNvPr>
            <p:cNvSpPr txBox="1"/>
            <p:nvPr/>
          </p:nvSpPr>
          <p:spPr>
            <a:xfrm>
              <a:off x="5175393" y="3017457"/>
              <a:ext cx="362595" cy="220387"/>
            </a:xfrm>
            <a:prstGeom prst="rect">
              <a:avLst/>
            </a:prstGeom>
            <a:noFill/>
          </p:spPr>
          <p:txBody>
            <a:bodyPr wrap="square" rtlCol="0">
              <a:spAutoFit/>
            </a:bodyPr>
            <a:lstStyle/>
            <a:p>
              <a:r>
                <a:rPr lang="en-GB" sz="1400" b="1" dirty="0">
                  <a:solidFill>
                    <a:schemeClr val="bg1"/>
                  </a:solidFill>
                </a:rPr>
                <a:t>X</a:t>
              </a:r>
            </a:p>
          </p:txBody>
        </p:sp>
        <p:sp>
          <p:nvSpPr>
            <p:cNvPr id="88" name="TextBox 87">
              <a:extLst>
                <a:ext uri="{FF2B5EF4-FFF2-40B4-BE49-F238E27FC236}">
                  <a16:creationId xmlns:a16="http://schemas.microsoft.com/office/drawing/2014/main" id="{69C58CD3-D4FB-4BC5-973D-F975B7BCF3D3}"/>
                </a:ext>
              </a:extLst>
            </p:cNvPr>
            <p:cNvSpPr txBox="1"/>
            <p:nvPr/>
          </p:nvSpPr>
          <p:spPr>
            <a:xfrm>
              <a:off x="4149398" y="3017457"/>
              <a:ext cx="362595" cy="220387"/>
            </a:xfrm>
            <a:prstGeom prst="rect">
              <a:avLst/>
            </a:prstGeom>
            <a:noFill/>
          </p:spPr>
          <p:txBody>
            <a:bodyPr wrap="square" rtlCol="0">
              <a:spAutoFit/>
            </a:bodyPr>
            <a:lstStyle/>
            <a:p>
              <a:r>
                <a:rPr lang="en-GB" sz="1400" b="1" dirty="0">
                  <a:solidFill>
                    <a:schemeClr val="bg1"/>
                  </a:solidFill>
                </a:rPr>
                <a:t>X</a:t>
              </a:r>
            </a:p>
          </p:txBody>
        </p:sp>
        <p:sp>
          <p:nvSpPr>
            <p:cNvPr id="89" name="TextBox 88">
              <a:extLst>
                <a:ext uri="{FF2B5EF4-FFF2-40B4-BE49-F238E27FC236}">
                  <a16:creationId xmlns:a16="http://schemas.microsoft.com/office/drawing/2014/main" id="{21B12FE4-20AD-48BD-A4F4-E5802275EE56}"/>
                </a:ext>
              </a:extLst>
            </p:cNvPr>
            <p:cNvSpPr txBox="1"/>
            <p:nvPr/>
          </p:nvSpPr>
          <p:spPr>
            <a:xfrm>
              <a:off x="6183559" y="2722225"/>
              <a:ext cx="362595" cy="220387"/>
            </a:xfrm>
            <a:prstGeom prst="rect">
              <a:avLst/>
            </a:prstGeom>
            <a:noFill/>
          </p:spPr>
          <p:txBody>
            <a:bodyPr wrap="square" rtlCol="0">
              <a:spAutoFit/>
            </a:bodyPr>
            <a:lstStyle/>
            <a:p>
              <a:r>
                <a:rPr lang="en-GB" sz="1400" b="1" dirty="0">
                  <a:solidFill>
                    <a:schemeClr val="bg1"/>
                  </a:solidFill>
                </a:rPr>
                <a:t>X</a:t>
              </a:r>
            </a:p>
          </p:txBody>
        </p:sp>
        <p:sp>
          <p:nvSpPr>
            <p:cNvPr id="90" name="TextBox 89">
              <a:extLst>
                <a:ext uri="{FF2B5EF4-FFF2-40B4-BE49-F238E27FC236}">
                  <a16:creationId xmlns:a16="http://schemas.microsoft.com/office/drawing/2014/main" id="{9C39BDC5-C968-4840-A7DA-6B597AA3B437}"/>
                </a:ext>
              </a:extLst>
            </p:cNvPr>
            <p:cNvSpPr txBox="1"/>
            <p:nvPr/>
          </p:nvSpPr>
          <p:spPr>
            <a:xfrm>
              <a:off x="6194364" y="3017457"/>
              <a:ext cx="362595" cy="220387"/>
            </a:xfrm>
            <a:prstGeom prst="rect">
              <a:avLst/>
            </a:prstGeom>
            <a:noFill/>
          </p:spPr>
          <p:txBody>
            <a:bodyPr wrap="square" rtlCol="0">
              <a:spAutoFit/>
            </a:bodyPr>
            <a:lstStyle/>
            <a:p>
              <a:r>
                <a:rPr lang="en-GB" sz="1400" b="1" dirty="0">
                  <a:solidFill>
                    <a:schemeClr val="bg1"/>
                  </a:solidFill>
                </a:rPr>
                <a:t>X</a:t>
              </a:r>
            </a:p>
          </p:txBody>
        </p:sp>
        <p:sp>
          <p:nvSpPr>
            <p:cNvPr id="91" name="TextBox 90">
              <a:extLst>
                <a:ext uri="{FF2B5EF4-FFF2-40B4-BE49-F238E27FC236}">
                  <a16:creationId xmlns:a16="http://schemas.microsoft.com/office/drawing/2014/main" id="{13DE558E-4905-45F0-B67F-8E2A600B4179}"/>
                </a:ext>
              </a:extLst>
            </p:cNvPr>
            <p:cNvSpPr txBox="1"/>
            <p:nvPr/>
          </p:nvSpPr>
          <p:spPr>
            <a:xfrm>
              <a:off x="4124329" y="4027226"/>
              <a:ext cx="362595" cy="220387"/>
            </a:xfrm>
            <a:prstGeom prst="rect">
              <a:avLst/>
            </a:prstGeom>
            <a:noFill/>
          </p:spPr>
          <p:txBody>
            <a:bodyPr wrap="square" rtlCol="0">
              <a:spAutoFit/>
            </a:bodyPr>
            <a:lstStyle/>
            <a:p>
              <a:r>
                <a:rPr lang="en-GB" sz="1400" b="1" dirty="0">
                  <a:solidFill>
                    <a:schemeClr val="bg1"/>
                  </a:solidFill>
                </a:rPr>
                <a:t>X</a:t>
              </a:r>
            </a:p>
          </p:txBody>
        </p:sp>
        <p:sp>
          <p:nvSpPr>
            <p:cNvPr id="92" name="TextBox 91">
              <a:extLst>
                <a:ext uri="{FF2B5EF4-FFF2-40B4-BE49-F238E27FC236}">
                  <a16:creationId xmlns:a16="http://schemas.microsoft.com/office/drawing/2014/main" id="{75F7BB51-E231-4F50-8DBE-A91250CABCBE}"/>
                </a:ext>
              </a:extLst>
            </p:cNvPr>
            <p:cNvSpPr txBox="1"/>
            <p:nvPr/>
          </p:nvSpPr>
          <p:spPr>
            <a:xfrm>
              <a:off x="5141055" y="4026085"/>
              <a:ext cx="362595" cy="220387"/>
            </a:xfrm>
            <a:prstGeom prst="rect">
              <a:avLst/>
            </a:prstGeom>
            <a:noFill/>
          </p:spPr>
          <p:txBody>
            <a:bodyPr wrap="square" rtlCol="0">
              <a:spAutoFit/>
            </a:bodyPr>
            <a:lstStyle/>
            <a:p>
              <a:r>
                <a:rPr lang="en-GB" sz="1400" b="1" dirty="0">
                  <a:solidFill>
                    <a:schemeClr val="bg1"/>
                  </a:solidFill>
                </a:rPr>
                <a:t>X</a:t>
              </a:r>
            </a:p>
          </p:txBody>
        </p:sp>
        <p:sp>
          <p:nvSpPr>
            <p:cNvPr id="93" name="TextBox 92">
              <a:extLst>
                <a:ext uri="{FF2B5EF4-FFF2-40B4-BE49-F238E27FC236}">
                  <a16:creationId xmlns:a16="http://schemas.microsoft.com/office/drawing/2014/main" id="{F40E52E6-DF07-40CA-8957-D8B6D94B771D}"/>
                </a:ext>
              </a:extLst>
            </p:cNvPr>
            <p:cNvSpPr txBox="1"/>
            <p:nvPr/>
          </p:nvSpPr>
          <p:spPr>
            <a:xfrm>
              <a:off x="6131328" y="4025080"/>
              <a:ext cx="362595" cy="220387"/>
            </a:xfrm>
            <a:prstGeom prst="rect">
              <a:avLst/>
            </a:prstGeom>
            <a:noFill/>
          </p:spPr>
          <p:txBody>
            <a:bodyPr wrap="square" rtlCol="0">
              <a:spAutoFit/>
            </a:bodyPr>
            <a:lstStyle/>
            <a:p>
              <a:r>
                <a:rPr lang="en-GB" sz="1400" dirty="0">
                  <a:solidFill>
                    <a:schemeClr val="bg1"/>
                  </a:solidFill>
                </a:rPr>
                <a:t>✔</a:t>
              </a:r>
              <a:endParaRPr lang="en-GB" sz="1400" b="1" dirty="0">
                <a:solidFill>
                  <a:schemeClr val="bg1"/>
                </a:solidFill>
              </a:endParaRPr>
            </a:p>
          </p:txBody>
        </p:sp>
        <p:sp>
          <p:nvSpPr>
            <p:cNvPr id="94" name="TextBox 93">
              <a:extLst>
                <a:ext uri="{FF2B5EF4-FFF2-40B4-BE49-F238E27FC236}">
                  <a16:creationId xmlns:a16="http://schemas.microsoft.com/office/drawing/2014/main" id="{BE10A348-BE1B-48DC-9E02-ABB89D840671}"/>
                </a:ext>
              </a:extLst>
            </p:cNvPr>
            <p:cNvSpPr txBox="1"/>
            <p:nvPr/>
          </p:nvSpPr>
          <p:spPr>
            <a:xfrm>
              <a:off x="6194364" y="3347188"/>
              <a:ext cx="69410" cy="220387"/>
            </a:xfrm>
            <a:prstGeom prst="rect">
              <a:avLst/>
            </a:prstGeom>
            <a:noFill/>
          </p:spPr>
          <p:txBody>
            <a:bodyPr wrap="square" rtlCol="0">
              <a:spAutoFit/>
            </a:bodyPr>
            <a:lstStyle/>
            <a:p>
              <a:r>
                <a:rPr lang="en-GB" sz="1400" dirty="0">
                  <a:solidFill>
                    <a:schemeClr val="bg1"/>
                  </a:solidFill>
                </a:rPr>
                <a:t>✔</a:t>
              </a:r>
              <a:endParaRPr lang="en-GB" sz="1400" b="1" dirty="0">
                <a:solidFill>
                  <a:schemeClr val="bg1"/>
                </a:solidFill>
              </a:endParaRPr>
            </a:p>
          </p:txBody>
        </p:sp>
        <p:sp>
          <p:nvSpPr>
            <p:cNvPr id="95" name="TextBox 94">
              <a:extLst>
                <a:ext uri="{FF2B5EF4-FFF2-40B4-BE49-F238E27FC236}">
                  <a16:creationId xmlns:a16="http://schemas.microsoft.com/office/drawing/2014/main" id="{A3216C75-C7D8-4CFD-A6F5-AED067A147BC}"/>
                </a:ext>
              </a:extLst>
            </p:cNvPr>
            <p:cNvSpPr txBox="1"/>
            <p:nvPr/>
          </p:nvSpPr>
          <p:spPr>
            <a:xfrm>
              <a:off x="7036616" y="3339475"/>
              <a:ext cx="362595" cy="220387"/>
            </a:xfrm>
            <a:prstGeom prst="rect">
              <a:avLst/>
            </a:prstGeom>
            <a:noFill/>
          </p:spPr>
          <p:txBody>
            <a:bodyPr wrap="square" rtlCol="0">
              <a:spAutoFit/>
            </a:bodyPr>
            <a:lstStyle/>
            <a:p>
              <a:r>
                <a:rPr lang="en-GB" sz="1400" dirty="0">
                  <a:solidFill>
                    <a:schemeClr val="bg1"/>
                  </a:solidFill>
                </a:rPr>
                <a:t>✔</a:t>
              </a:r>
              <a:endParaRPr lang="en-GB" sz="1400" b="1" dirty="0">
                <a:solidFill>
                  <a:schemeClr val="bg1"/>
                </a:solidFill>
              </a:endParaRPr>
            </a:p>
          </p:txBody>
        </p:sp>
        <p:sp>
          <p:nvSpPr>
            <p:cNvPr id="96" name="TextBox 95">
              <a:extLst>
                <a:ext uri="{FF2B5EF4-FFF2-40B4-BE49-F238E27FC236}">
                  <a16:creationId xmlns:a16="http://schemas.microsoft.com/office/drawing/2014/main" id="{779DD956-2C76-499C-8A84-26554F250BEA}"/>
                </a:ext>
              </a:extLst>
            </p:cNvPr>
            <p:cNvSpPr txBox="1"/>
            <p:nvPr/>
          </p:nvSpPr>
          <p:spPr>
            <a:xfrm>
              <a:off x="7076141" y="3057587"/>
              <a:ext cx="362595" cy="220387"/>
            </a:xfrm>
            <a:prstGeom prst="rect">
              <a:avLst/>
            </a:prstGeom>
            <a:noFill/>
          </p:spPr>
          <p:txBody>
            <a:bodyPr wrap="square" rtlCol="0">
              <a:spAutoFit/>
            </a:bodyPr>
            <a:lstStyle/>
            <a:p>
              <a:r>
                <a:rPr lang="en-GB" sz="1400" dirty="0">
                  <a:solidFill>
                    <a:schemeClr val="bg1"/>
                  </a:solidFill>
                </a:rPr>
                <a:t>✔</a:t>
              </a:r>
              <a:endParaRPr lang="en-GB" sz="1400" b="1" dirty="0">
                <a:solidFill>
                  <a:schemeClr val="bg1"/>
                </a:solidFill>
              </a:endParaRPr>
            </a:p>
          </p:txBody>
        </p:sp>
        <p:sp>
          <p:nvSpPr>
            <p:cNvPr id="97" name="TextBox 96">
              <a:extLst>
                <a:ext uri="{FF2B5EF4-FFF2-40B4-BE49-F238E27FC236}">
                  <a16:creationId xmlns:a16="http://schemas.microsoft.com/office/drawing/2014/main" id="{9127F108-2266-404B-9095-387FD3DD88CB}"/>
                </a:ext>
              </a:extLst>
            </p:cNvPr>
            <p:cNvSpPr txBox="1"/>
            <p:nvPr/>
          </p:nvSpPr>
          <p:spPr>
            <a:xfrm>
              <a:off x="7094534" y="2793290"/>
              <a:ext cx="362595" cy="220387"/>
            </a:xfrm>
            <a:prstGeom prst="rect">
              <a:avLst/>
            </a:prstGeom>
            <a:noFill/>
          </p:spPr>
          <p:txBody>
            <a:bodyPr wrap="square" rtlCol="0">
              <a:spAutoFit/>
            </a:bodyPr>
            <a:lstStyle/>
            <a:p>
              <a:r>
                <a:rPr lang="en-GB" sz="1400" dirty="0">
                  <a:solidFill>
                    <a:schemeClr val="bg1"/>
                  </a:solidFill>
                </a:rPr>
                <a:t>✔</a:t>
              </a:r>
              <a:endParaRPr lang="en-GB" sz="1400" b="1" dirty="0">
                <a:solidFill>
                  <a:schemeClr val="bg1"/>
                </a:solidFill>
              </a:endParaRPr>
            </a:p>
          </p:txBody>
        </p:sp>
        <p:sp>
          <p:nvSpPr>
            <p:cNvPr id="98" name="TextBox 97">
              <a:extLst>
                <a:ext uri="{FF2B5EF4-FFF2-40B4-BE49-F238E27FC236}">
                  <a16:creationId xmlns:a16="http://schemas.microsoft.com/office/drawing/2014/main" id="{2064ECF9-FBC8-4E0A-80EF-DCFFC57AF363}"/>
                </a:ext>
              </a:extLst>
            </p:cNvPr>
            <p:cNvSpPr txBox="1"/>
            <p:nvPr/>
          </p:nvSpPr>
          <p:spPr>
            <a:xfrm>
              <a:off x="7095954" y="2489772"/>
              <a:ext cx="362595" cy="220387"/>
            </a:xfrm>
            <a:prstGeom prst="rect">
              <a:avLst/>
            </a:prstGeom>
            <a:noFill/>
          </p:spPr>
          <p:txBody>
            <a:bodyPr wrap="square" rtlCol="0">
              <a:spAutoFit/>
            </a:bodyPr>
            <a:lstStyle/>
            <a:p>
              <a:r>
                <a:rPr lang="en-GB" sz="1400" dirty="0">
                  <a:solidFill>
                    <a:schemeClr val="bg1"/>
                  </a:solidFill>
                </a:rPr>
                <a:t>✔</a:t>
              </a:r>
              <a:endParaRPr lang="en-GB" sz="1400" b="1" dirty="0">
                <a:solidFill>
                  <a:schemeClr val="bg1"/>
                </a:solidFill>
              </a:endParaRPr>
            </a:p>
          </p:txBody>
        </p:sp>
        <p:sp>
          <p:nvSpPr>
            <p:cNvPr id="99" name="TextBox 98">
              <a:extLst>
                <a:ext uri="{FF2B5EF4-FFF2-40B4-BE49-F238E27FC236}">
                  <a16:creationId xmlns:a16="http://schemas.microsoft.com/office/drawing/2014/main" id="{A2852E61-00C1-4638-B027-884986A317C2}"/>
                </a:ext>
              </a:extLst>
            </p:cNvPr>
            <p:cNvSpPr txBox="1"/>
            <p:nvPr/>
          </p:nvSpPr>
          <p:spPr>
            <a:xfrm>
              <a:off x="3394682" y="2721198"/>
              <a:ext cx="362595" cy="220387"/>
            </a:xfrm>
            <a:prstGeom prst="rect">
              <a:avLst/>
            </a:prstGeom>
            <a:noFill/>
          </p:spPr>
          <p:txBody>
            <a:bodyPr wrap="square" rtlCol="0">
              <a:spAutoFit/>
            </a:bodyPr>
            <a:lstStyle/>
            <a:p>
              <a:r>
                <a:rPr lang="en-GB" sz="1400" dirty="0">
                  <a:solidFill>
                    <a:schemeClr val="bg1"/>
                  </a:solidFill>
                </a:rPr>
                <a:t>✔</a:t>
              </a:r>
              <a:endParaRPr lang="en-GB" sz="1400" b="1" dirty="0">
                <a:solidFill>
                  <a:schemeClr val="bg1"/>
                </a:solidFill>
              </a:endParaRPr>
            </a:p>
          </p:txBody>
        </p:sp>
        <p:sp>
          <p:nvSpPr>
            <p:cNvPr id="100" name="TextBox 99">
              <a:extLst>
                <a:ext uri="{FF2B5EF4-FFF2-40B4-BE49-F238E27FC236}">
                  <a16:creationId xmlns:a16="http://schemas.microsoft.com/office/drawing/2014/main" id="{A53996AF-CE08-493A-B5A1-8FDC0E5ABFDE}"/>
                </a:ext>
              </a:extLst>
            </p:cNvPr>
            <p:cNvSpPr txBox="1"/>
            <p:nvPr/>
          </p:nvSpPr>
          <p:spPr>
            <a:xfrm>
              <a:off x="3396102" y="2417680"/>
              <a:ext cx="362595" cy="220387"/>
            </a:xfrm>
            <a:prstGeom prst="rect">
              <a:avLst/>
            </a:prstGeom>
            <a:noFill/>
          </p:spPr>
          <p:txBody>
            <a:bodyPr wrap="square" rtlCol="0">
              <a:spAutoFit/>
            </a:bodyPr>
            <a:lstStyle/>
            <a:p>
              <a:r>
                <a:rPr lang="en-GB" sz="1400" dirty="0">
                  <a:solidFill>
                    <a:schemeClr val="bg1"/>
                  </a:solidFill>
                </a:rPr>
                <a:t>✔</a:t>
              </a:r>
              <a:endParaRPr lang="en-GB" sz="1400" b="1" dirty="0">
                <a:solidFill>
                  <a:schemeClr val="bg1"/>
                </a:solidFill>
              </a:endParaRPr>
            </a:p>
          </p:txBody>
        </p:sp>
        <p:sp>
          <p:nvSpPr>
            <p:cNvPr id="101" name="TextBox 100">
              <a:extLst>
                <a:ext uri="{FF2B5EF4-FFF2-40B4-BE49-F238E27FC236}">
                  <a16:creationId xmlns:a16="http://schemas.microsoft.com/office/drawing/2014/main" id="{7AAD24A3-4DD6-4D1D-A164-5205A3BE77F3}"/>
                </a:ext>
              </a:extLst>
            </p:cNvPr>
            <p:cNvSpPr txBox="1"/>
            <p:nvPr/>
          </p:nvSpPr>
          <p:spPr>
            <a:xfrm>
              <a:off x="3388415" y="3281474"/>
              <a:ext cx="362595" cy="220387"/>
            </a:xfrm>
            <a:prstGeom prst="rect">
              <a:avLst/>
            </a:prstGeom>
            <a:noFill/>
          </p:spPr>
          <p:txBody>
            <a:bodyPr wrap="square" rtlCol="0">
              <a:spAutoFit/>
            </a:bodyPr>
            <a:lstStyle/>
            <a:p>
              <a:endParaRPr lang="en-GB" sz="1400" b="1" dirty="0">
                <a:solidFill>
                  <a:schemeClr val="bg1"/>
                </a:solidFill>
              </a:endParaRPr>
            </a:p>
          </p:txBody>
        </p:sp>
        <p:sp>
          <p:nvSpPr>
            <p:cNvPr id="102" name="TextBox 101">
              <a:extLst>
                <a:ext uri="{FF2B5EF4-FFF2-40B4-BE49-F238E27FC236}">
                  <a16:creationId xmlns:a16="http://schemas.microsoft.com/office/drawing/2014/main" id="{282A2890-1432-44B0-AB7B-53E2DB0605FA}"/>
                </a:ext>
              </a:extLst>
            </p:cNvPr>
            <p:cNvSpPr txBox="1"/>
            <p:nvPr/>
          </p:nvSpPr>
          <p:spPr>
            <a:xfrm>
              <a:off x="3389835" y="2977956"/>
              <a:ext cx="362595" cy="220387"/>
            </a:xfrm>
            <a:prstGeom prst="rect">
              <a:avLst/>
            </a:prstGeom>
            <a:noFill/>
          </p:spPr>
          <p:txBody>
            <a:bodyPr wrap="square" rtlCol="0">
              <a:spAutoFit/>
            </a:bodyPr>
            <a:lstStyle/>
            <a:p>
              <a:r>
                <a:rPr lang="en-GB" sz="1400" dirty="0">
                  <a:solidFill>
                    <a:schemeClr val="bg1"/>
                  </a:solidFill>
                </a:rPr>
                <a:t>✔</a:t>
              </a:r>
              <a:endParaRPr lang="en-GB" sz="1400" b="1" dirty="0">
                <a:solidFill>
                  <a:schemeClr val="bg1"/>
                </a:solidFill>
              </a:endParaRPr>
            </a:p>
          </p:txBody>
        </p:sp>
        <p:sp>
          <p:nvSpPr>
            <p:cNvPr id="103" name="TextBox 102">
              <a:extLst>
                <a:ext uri="{FF2B5EF4-FFF2-40B4-BE49-F238E27FC236}">
                  <a16:creationId xmlns:a16="http://schemas.microsoft.com/office/drawing/2014/main" id="{149A6C5E-0C8E-417D-9A1A-44672A46E90C}"/>
                </a:ext>
              </a:extLst>
            </p:cNvPr>
            <p:cNvSpPr txBox="1"/>
            <p:nvPr/>
          </p:nvSpPr>
          <p:spPr>
            <a:xfrm>
              <a:off x="3389043" y="4011746"/>
              <a:ext cx="362595" cy="220387"/>
            </a:xfrm>
            <a:prstGeom prst="rect">
              <a:avLst/>
            </a:prstGeom>
            <a:noFill/>
          </p:spPr>
          <p:txBody>
            <a:bodyPr wrap="square" rtlCol="0">
              <a:spAutoFit/>
            </a:bodyPr>
            <a:lstStyle/>
            <a:p>
              <a:r>
                <a:rPr lang="en-GB" sz="1400" dirty="0">
                  <a:solidFill>
                    <a:schemeClr val="bg1"/>
                  </a:solidFill>
                </a:rPr>
                <a:t>✔</a:t>
              </a:r>
              <a:endParaRPr lang="en-GB" sz="1400" b="1" dirty="0">
                <a:solidFill>
                  <a:schemeClr val="bg1"/>
                </a:solidFill>
              </a:endParaRPr>
            </a:p>
          </p:txBody>
        </p:sp>
        <p:sp>
          <p:nvSpPr>
            <p:cNvPr id="104" name="TextBox 103">
              <a:extLst>
                <a:ext uri="{FF2B5EF4-FFF2-40B4-BE49-F238E27FC236}">
                  <a16:creationId xmlns:a16="http://schemas.microsoft.com/office/drawing/2014/main" id="{582CCDE3-24BA-4BCB-9A8D-74326F19997B}"/>
                </a:ext>
              </a:extLst>
            </p:cNvPr>
            <p:cNvSpPr txBox="1"/>
            <p:nvPr/>
          </p:nvSpPr>
          <p:spPr>
            <a:xfrm>
              <a:off x="3366531" y="3319925"/>
              <a:ext cx="362595" cy="220387"/>
            </a:xfrm>
            <a:prstGeom prst="rect">
              <a:avLst/>
            </a:prstGeom>
            <a:noFill/>
          </p:spPr>
          <p:txBody>
            <a:bodyPr wrap="square" rtlCol="0">
              <a:spAutoFit/>
            </a:bodyPr>
            <a:lstStyle/>
            <a:p>
              <a:r>
                <a:rPr lang="en-GB" sz="1400" dirty="0">
                  <a:solidFill>
                    <a:schemeClr val="bg1"/>
                  </a:solidFill>
                </a:rPr>
                <a:t>✔</a:t>
              </a:r>
              <a:endParaRPr lang="en-GB" sz="1400" b="1" dirty="0">
                <a:solidFill>
                  <a:schemeClr val="bg1"/>
                </a:solidFill>
              </a:endParaRPr>
            </a:p>
          </p:txBody>
        </p:sp>
        <p:sp>
          <p:nvSpPr>
            <p:cNvPr id="105" name="TextBox 104">
              <a:extLst>
                <a:ext uri="{FF2B5EF4-FFF2-40B4-BE49-F238E27FC236}">
                  <a16:creationId xmlns:a16="http://schemas.microsoft.com/office/drawing/2014/main" id="{624C3F0F-F931-4185-96B0-D8516F4D0471}"/>
                </a:ext>
              </a:extLst>
            </p:cNvPr>
            <p:cNvSpPr txBox="1"/>
            <p:nvPr/>
          </p:nvSpPr>
          <p:spPr>
            <a:xfrm>
              <a:off x="4128380" y="2734613"/>
              <a:ext cx="362595" cy="220387"/>
            </a:xfrm>
            <a:prstGeom prst="rect">
              <a:avLst/>
            </a:prstGeom>
            <a:noFill/>
          </p:spPr>
          <p:txBody>
            <a:bodyPr wrap="square" rtlCol="0">
              <a:spAutoFit/>
            </a:bodyPr>
            <a:lstStyle/>
            <a:p>
              <a:r>
                <a:rPr lang="en-GB" sz="1400" dirty="0">
                  <a:solidFill>
                    <a:schemeClr val="bg1"/>
                  </a:solidFill>
                </a:rPr>
                <a:t>✔</a:t>
              </a:r>
              <a:endParaRPr lang="en-GB" sz="1400" b="1" dirty="0">
                <a:solidFill>
                  <a:schemeClr val="bg1"/>
                </a:solidFill>
              </a:endParaRPr>
            </a:p>
          </p:txBody>
        </p:sp>
        <p:sp>
          <p:nvSpPr>
            <p:cNvPr id="106" name="TextBox 105">
              <a:extLst>
                <a:ext uri="{FF2B5EF4-FFF2-40B4-BE49-F238E27FC236}">
                  <a16:creationId xmlns:a16="http://schemas.microsoft.com/office/drawing/2014/main" id="{60ED2F73-AC02-4A14-B4DA-80EE0E28EED2}"/>
                </a:ext>
              </a:extLst>
            </p:cNvPr>
            <p:cNvSpPr txBox="1"/>
            <p:nvPr/>
          </p:nvSpPr>
          <p:spPr>
            <a:xfrm>
              <a:off x="4129800" y="2431095"/>
              <a:ext cx="362595" cy="220387"/>
            </a:xfrm>
            <a:prstGeom prst="rect">
              <a:avLst/>
            </a:prstGeom>
            <a:noFill/>
          </p:spPr>
          <p:txBody>
            <a:bodyPr wrap="square" rtlCol="0">
              <a:spAutoFit/>
            </a:bodyPr>
            <a:lstStyle/>
            <a:p>
              <a:r>
                <a:rPr lang="en-GB" sz="1400" dirty="0">
                  <a:solidFill>
                    <a:schemeClr val="bg1"/>
                  </a:solidFill>
                </a:rPr>
                <a:t>✔</a:t>
              </a:r>
              <a:endParaRPr lang="en-GB" sz="1400" b="1" dirty="0">
                <a:solidFill>
                  <a:schemeClr val="bg1"/>
                </a:solidFill>
              </a:endParaRPr>
            </a:p>
          </p:txBody>
        </p:sp>
        <p:sp>
          <p:nvSpPr>
            <p:cNvPr id="107" name="TextBox 106">
              <a:extLst>
                <a:ext uri="{FF2B5EF4-FFF2-40B4-BE49-F238E27FC236}">
                  <a16:creationId xmlns:a16="http://schemas.microsoft.com/office/drawing/2014/main" id="{2CAEA61E-E5E2-49E4-89E9-8887B7ADD6FF}"/>
                </a:ext>
              </a:extLst>
            </p:cNvPr>
            <p:cNvSpPr txBox="1"/>
            <p:nvPr/>
          </p:nvSpPr>
          <p:spPr>
            <a:xfrm>
              <a:off x="5126091" y="2423958"/>
              <a:ext cx="362595" cy="220387"/>
            </a:xfrm>
            <a:prstGeom prst="rect">
              <a:avLst/>
            </a:prstGeom>
            <a:noFill/>
          </p:spPr>
          <p:txBody>
            <a:bodyPr wrap="square" rtlCol="0">
              <a:spAutoFit/>
            </a:bodyPr>
            <a:lstStyle/>
            <a:p>
              <a:r>
                <a:rPr lang="en-GB" sz="1400" dirty="0">
                  <a:solidFill>
                    <a:schemeClr val="bg1"/>
                  </a:solidFill>
                </a:rPr>
                <a:t>✔</a:t>
              </a:r>
              <a:endParaRPr lang="en-GB" sz="1400" b="1" dirty="0">
                <a:solidFill>
                  <a:schemeClr val="bg1"/>
                </a:solidFill>
              </a:endParaRPr>
            </a:p>
          </p:txBody>
        </p:sp>
        <p:sp>
          <p:nvSpPr>
            <p:cNvPr id="108" name="TextBox 107">
              <a:extLst>
                <a:ext uri="{FF2B5EF4-FFF2-40B4-BE49-F238E27FC236}">
                  <a16:creationId xmlns:a16="http://schemas.microsoft.com/office/drawing/2014/main" id="{C91657AB-E5E0-4F28-AA9A-5B88D634E1A8}"/>
                </a:ext>
              </a:extLst>
            </p:cNvPr>
            <p:cNvSpPr txBox="1"/>
            <p:nvPr/>
          </p:nvSpPr>
          <p:spPr>
            <a:xfrm>
              <a:off x="7094534" y="4010441"/>
              <a:ext cx="362595" cy="220387"/>
            </a:xfrm>
            <a:prstGeom prst="rect">
              <a:avLst/>
            </a:prstGeom>
            <a:noFill/>
          </p:spPr>
          <p:txBody>
            <a:bodyPr wrap="square" rtlCol="0">
              <a:spAutoFit/>
            </a:bodyPr>
            <a:lstStyle/>
            <a:p>
              <a:r>
                <a:rPr lang="en-GB" sz="1400" b="1" dirty="0">
                  <a:solidFill>
                    <a:schemeClr val="bg1"/>
                  </a:solidFill>
                </a:rPr>
                <a:t>X</a:t>
              </a:r>
            </a:p>
          </p:txBody>
        </p:sp>
        <p:cxnSp>
          <p:nvCxnSpPr>
            <p:cNvPr id="109" name="Straight Connector 108">
              <a:extLst>
                <a:ext uri="{FF2B5EF4-FFF2-40B4-BE49-F238E27FC236}">
                  <a16:creationId xmlns:a16="http://schemas.microsoft.com/office/drawing/2014/main" id="{9B789C6F-9BFC-4097-991D-93DE9F6E0C86}"/>
                </a:ext>
              </a:extLst>
            </p:cNvPr>
            <p:cNvCxnSpPr>
              <a:cxnSpLocks/>
            </p:cNvCxnSpPr>
            <p:nvPr/>
          </p:nvCxnSpPr>
          <p:spPr>
            <a:xfrm flipH="1">
              <a:off x="3331397" y="1898605"/>
              <a:ext cx="4395288" cy="12874"/>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02ED97BF-3E12-41C6-934A-CD1777FB29EF}"/>
                </a:ext>
              </a:extLst>
            </p:cNvPr>
            <p:cNvCxnSpPr>
              <a:cxnSpLocks/>
            </p:cNvCxnSpPr>
            <p:nvPr/>
          </p:nvCxnSpPr>
          <p:spPr>
            <a:xfrm flipH="1" flipV="1">
              <a:off x="2172756" y="3735479"/>
              <a:ext cx="5537718" cy="245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120" name="TextBox 119">
              <a:extLst>
                <a:ext uri="{FF2B5EF4-FFF2-40B4-BE49-F238E27FC236}">
                  <a16:creationId xmlns:a16="http://schemas.microsoft.com/office/drawing/2014/main" id="{24656601-6021-423C-BAF2-E878A294A4AD}"/>
                </a:ext>
              </a:extLst>
            </p:cNvPr>
            <p:cNvSpPr txBox="1"/>
            <p:nvPr/>
          </p:nvSpPr>
          <p:spPr>
            <a:xfrm>
              <a:off x="4031999" y="3349334"/>
              <a:ext cx="362595" cy="220387"/>
            </a:xfrm>
            <a:prstGeom prst="rect">
              <a:avLst/>
            </a:prstGeom>
            <a:noFill/>
          </p:spPr>
          <p:txBody>
            <a:bodyPr wrap="square" rtlCol="0">
              <a:spAutoFit/>
            </a:bodyPr>
            <a:lstStyle/>
            <a:p>
              <a:r>
                <a:rPr lang="en-GB" sz="1400" dirty="0">
                  <a:solidFill>
                    <a:schemeClr val="bg1"/>
                  </a:solidFill>
                </a:rPr>
                <a:t>✔</a:t>
              </a:r>
              <a:endParaRPr lang="en-GB" sz="1400" b="1" dirty="0">
                <a:solidFill>
                  <a:schemeClr val="bg1"/>
                </a:solidFill>
              </a:endParaRPr>
            </a:p>
          </p:txBody>
        </p:sp>
        <p:sp>
          <p:nvSpPr>
            <p:cNvPr id="121" name="TextBox 120">
              <a:extLst>
                <a:ext uri="{FF2B5EF4-FFF2-40B4-BE49-F238E27FC236}">
                  <a16:creationId xmlns:a16="http://schemas.microsoft.com/office/drawing/2014/main" id="{6A3916CA-12B5-4EE2-BD09-47A0A4A6D88C}"/>
                </a:ext>
              </a:extLst>
            </p:cNvPr>
            <p:cNvSpPr txBox="1"/>
            <p:nvPr/>
          </p:nvSpPr>
          <p:spPr>
            <a:xfrm>
              <a:off x="5022048" y="3335215"/>
              <a:ext cx="362595" cy="220387"/>
            </a:xfrm>
            <a:prstGeom prst="rect">
              <a:avLst/>
            </a:prstGeom>
            <a:noFill/>
          </p:spPr>
          <p:txBody>
            <a:bodyPr wrap="square" rtlCol="0">
              <a:spAutoFit/>
            </a:bodyPr>
            <a:lstStyle/>
            <a:p>
              <a:r>
                <a:rPr lang="en-GB" sz="1400" dirty="0">
                  <a:solidFill>
                    <a:schemeClr val="bg1"/>
                  </a:solidFill>
                </a:rPr>
                <a:t>✔</a:t>
              </a:r>
              <a:endParaRPr lang="en-GB" sz="1400" b="1" dirty="0">
                <a:solidFill>
                  <a:schemeClr val="bg1"/>
                </a:solidFill>
              </a:endParaRPr>
            </a:p>
          </p:txBody>
        </p:sp>
      </p:grpSp>
      <p:pic>
        <p:nvPicPr>
          <p:cNvPr id="1030" name="Picture 6" descr="LalBrew Windsor™ – British-Style Beer Yeast | Lallemand Brewing">
            <a:extLst>
              <a:ext uri="{FF2B5EF4-FFF2-40B4-BE49-F238E27FC236}">
                <a16:creationId xmlns:a16="http://schemas.microsoft.com/office/drawing/2014/main" id="{DD994411-FCCE-4ECF-B032-775FCD66804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09772" y="1348715"/>
            <a:ext cx="1771116" cy="17711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43749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C754BD-A4DD-41BC-BB8E-888E79440201}"/>
              </a:ext>
            </a:extLst>
          </p:cNvPr>
          <p:cNvSpPr>
            <a:spLocks noGrp="1"/>
          </p:cNvSpPr>
          <p:nvPr>
            <p:ph type="ctrTitle"/>
          </p:nvPr>
        </p:nvSpPr>
        <p:spPr>
          <a:xfrm>
            <a:off x="1524000" y="475593"/>
            <a:ext cx="9144000" cy="617227"/>
          </a:xfrm>
        </p:spPr>
        <p:txBody>
          <a:bodyPr>
            <a:normAutofit fontScale="90000"/>
          </a:bodyPr>
          <a:lstStyle/>
          <a:p>
            <a:r>
              <a:rPr lang="en-GB" dirty="0"/>
              <a:t>Fermentation options</a:t>
            </a:r>
          </a:p>
        </p:txBody>
      </p:sp>
      <p:sp>
        <p:nvSpPr>
          <p:cNvPr id="3" name="Subtitle 2">
            <a:extLst>
              <a:ext uri="{FF2B5EF4-FFF2-40B4-BE49-F238E27FC236}">
                <a16:creationId xmlns:a16="http://schemas.microsoft.com/office/drawing/2014/main" id="{36C7F9A6-A4E8-45A1-A0DB-6FF6155F1026}"/>
              </a:ext>
            </a:extLst>
          </p:cNvPr>
          <p:cNvSpPr>
            <a:spLocks noGrp="1"/>
          </p:cNvSpPr>
          <p:nvPr>
            <p:ph type="subTitle" idx="1"/>
          </p:nvPr>
        </p:nvSpPr>
        <p:spPr>
          <a:xfrm>
            <a:off x="702527" y="1464721"/>
            <a:ext cx="10504448" cy="3452968"/>
          </a:xfrm>
        </p:spPr>
        <p:txBody>
          <a:bodyPr/>
          <a:lstStyle/>
          <a:p>
            <a:pPr marL="342900" indent="-342900" algn="l">
              <a:buFont typeface="Arial" panose="020B0604020202020204" pitchFamily="34" charset="0"/>
              <a:buChar char="•"/>
            </a:pPr>
            <a:r>
              <a:rPr lang="en-GB" dirty="0"/>
              <a:t>Standard fermentation with a maltose negative yeast</a:t>
            </a:r>
          </a:p>
          <a:p>
            <a:pPr marL="342900" indent="-342900" algn="l">
              <a:buFont typeface="Arial" panose="020B0604020202020204" pitchFamily="34" charset="0"/>
              <a:buChar char="•"/>
            </a:pPr>
            <a:r>
              <a:rPr lang="en-GB" dirty="0"/>
              <a:t>Kettle or FV souring with bacteria followed by fermentation with maltose negative yeast</a:t>
            </a:r>
          </a:p>
          <a:p>
            <a:pPr marL="342900" indent="-342900" algn="l">
              <a:buFont typeface="Arial" panose="020B0604020202020204" pitchFamily="34" charset="0"/>
              <a:buChar char="•"/>
            </a:pPr>
            <a:r>
              <a:rPr lang="en-GB" dirty="0">
                <a:solidFill>
                  <a:srgbClr val="FFFF00"/>
                </a:solidFill>
              </a:rPr>
              <a:t>Standard fermentation with maltotriose negative yeast and hot mashing</a:t>
            </a:r>
          </a:p>
          <a:p>
            <a:pPr marL="342900" indent="-342900" algn="l">
              <a:buFont typeface="Arial" panose="020B0604020202020204" pitchFamily="34" charset="0"/>
              <a:buChar char="•"/>
            </a:pPr>
            <a:r>
              <a:rPr lang="en-GB" dirty="0">
                <a:solidFill>
                  <a:srgbClr val="FFFF00"/>
                </a:solidFill>
              </a:rPr>
              <a:t>Kettle or FV souring with bacteria followed by fermentation with maltotriose negative yeast along with hot mashing</a:t>
            </a:r>
          </a:p>
          <a:p>
            <a:pPr marL="342900" indent="-342900" algn="l">
              <a:buFont typeface="Arial" panose="020B0604020202020204" pitchFamily="34" charset="0"/>
              <a:buChar char="•"/>
            </a:pPr>
            <a:r>
              <a:rPr lang="en-GB" dirty="0"/>
              <a:t>Cold contact fermentation (lager yeast)</a:t>
            </a:r>
          </a:p>
        </p:txBody>
      </p:sp>
    </p:spTree>
    <p:extLst>
      <p:ext uri="{BB962C8B-B14F-4D97-AF65-F5344CB8AC3E}">
        <p14:creationId xmlns:p14="http://schemas.microsoft.com/office/powerpoint/2010/main" val="4766182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6A04058-4CEB-47CE-9A4B-2DBF6B402545}"/>
              </a:ext>
            </a:extLst>
          </p:cNvPr>
          <p:cNvSpPr>
            <a:spLocks noGrp="1"/>
          </p:cNvSpPr>
          <p:nvPr>
            <p:ph idx="1"/>
          </p:nvPr>
        </p:nvSpPr>
        <p:spPr>
          <a:xfrm>
            <a:off x="258335" y="216773"/>
            <a:ext cx="11550805" cy="976408"/>
          </a:xfrm>
        </p:spPr>
        <p:txBody>
          <a:bodyPr>
            <a:normAutofit fontScale="85000" lnSpcReduction="20000"/>
          </a:bodyPr>
          <a:lstStyle/>
          <a:p>
            <a:r>
              <a:rPr lang="en-GB" dirty="0"/>
              <a:t>Creating a great tasting low or no alcohol beer requires a holistic approach to both wort and beer creation. All parts make up the whole and must be considered when designing low alcohol beers.</a:t>
            </a:r>
          </a:p>
        </p:txBody>
      </p:sp>
      <p:graphicFrame>
        <p:nvGraphicFramePr>
          <p:cNvPr id="4" name="Diagram 3">
            <a:extLst>
              <a:ext uri="{FF2B5EF4-FFF2-40B4-BE49-F238E27FC236}">
                <a16:creationId xmlns:a16="http://schemas.microsoft.com/office/drawing/2014/main" id="{CC96986E-A38E-4CF1-A159-461172372CCC}"/>
              </a:ext>
            </a:extLst>
          </p:cNvPr>
          <p:cNvGraphicFramePr/>
          <p:nvPr>
            <p:extLst>
              <p:ext uri="{D42A27DB-BD31-4B8C-83A1-F6EECF244321}">
                <p14:modId xmlns:p14="http://schemas.microsoft.com/office/powerpoint/2010/main" val="2823061327"/>
              </p:ext>
            </p:extLst>
          </p:nvPr>
        </p:nvGraphicFramePr>
        <p:xfrm>
          <a:off x="144966" y="1382751"/>
          <a:ext cx="12047034" cy="49350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51619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17CFC6-C79A-4636-90A6-776ED31BEF56}"/>
              </a:ext>
            </a:extLst>
          </p:cNvPr>
          <p:cNvSpPr>
            <a:spLocks noGrp="1"/>
          </p:cNvSpPr>
          <p:nvPr>
            <p:ph type="ctrTitle"/>
          </p:nvPr>
        </p:nvSpPr>
        <p:spPr>
          <a:xfrm>
            <a:off x="1211766" y="152207"/>
            <a:ext cx="9144000" cy="795647"/>
          </a:xfrm>
        </p:spPr>
        <p:txBody>
          <a:bodyPr>
            <a:normAutofit fontScale="90000"/>
          </a:bodyPr>
          <a:lstStyle/>
          <a:p>
            <a:r>
              <a:rPr lang="en-GB" dirty="0"/>
              <a:t>Alcohol removal or dilution</a:t>
            </a:r>
          </a:p>
        </p:txBody>
      </p:sp>
      <p:sp>
        <p:nvSpPr>
          <p:cNvPr id="3" name="Subtitle 2">
            <a:extLst>
              <a:ext uri="{FF2B5EF4-FFF2-40B4-BE49-F238E27FC236}">
                <a16:creationId xmlns:a16="http://schemas.microsoft.com/office/drawing/2014/main" id="{9C7F99E9-D2D9-4E1C-894E-DCD5FC7AE06D}"/>
              </a:ext>
            </a:extLst>
          </p:cNvPr>
          <p:cNvSpPr>
            <a:spLocks noGrp="1"/>
          </p:cNvSpPr>
          <p:nvPr>
            <p:ph type="subTitle" idx="1"/>
          </p:nvPr>
        </p:nvSpPr>
        <p:spPr>
          <a:xfrm>
            <a:off x="512956" y="1516567"/>
            <a:ext cx="10983951" cy="4393580"/>
          </a:xfrm>
        </p:spPr>
        <p:txBody>
          <a:bodyPr/>
          <a:lstStyle/>
          <a:p>
            <a:pPr marL="342900" indent="-342900" algn="l">
              <a:buFont typeface="Arial" panose="020B0604020202020204" pitchFamily="34" charset="0"/>
              <a:buChar char="•"/>
            </a:pPr>
            <a:r>
              <a:rPr lang="en-GB" dirty="0"/>
              <a:t>Sometimes even using hot mashing and yeasts of limited fermentability a dilution step is required to meet the desired alcohol step. Ideally this should be made with sterile deaerated water.</a:t>
            </a:r>
          </a:p>
          <a:p>
            <a:pPr marL="342900" indent="-342900" algn="l">
              <a:buFont typeface="Arial" panose="020B0604020202020204" pitchFamily="34" charset="0"/>
              <a:buChar char="•"/>
            </a:pPr>
            <a:endParaRPr lang="en-GB" dirty="0"/>
          </a:p>
          <a:p>
            <a:pPr marL="342900" indent="-342900" algn="l">
              <a:buFont typeface="Arial" panose="020B0604020202020204" pitchFamily="34" charset="0"/>
              <a:buChar char="•"/>
            </a:pPr>
            <a:r>
              <a:rPr lang="en-GB" dirty="0"/>
              <a:t>For very low alcohol content an alcohol removal step may be required. There are many technologies out there but reverse osmosis (RO) seems to be the technique being favoured </a:t>
            </a:r>
          </a:p>
        </p:txBody>
      </p:sp>
    </p:spTree>
    <p:extLst>
      <p:ext uri="{BB962C8B-B14F-4D97-AF65-F5344CB8AC3E}">
        <p14:creationId xmlns:p14="http://schemas.microsoft.com/office/powerpoint/2010/main" val="23858731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6A04058-4CEB-47CE-9A4B-2DBF6B402545}"/>
              </a:ext>
            </a:extLst>
          </p:cNvPr>
          <p:cNvSpPr>
            <a:spLocks noGrp="1"/>
          </p:cNvSpPr>
          <p:nvPr>
            <p:ph idx="1"/>
          </p:nvPr>
        </p:nvSpPr>
        <p:spPr>
          <a:xfrm>
            <a:off x="258335" y="216773"/>
            <a:ext cx="11550805" cy="976408"/>
          </a:xfrm>
        </p:spPr>
        <p:txBody>
          <a:bodyPr>
            <a:normAutofit fontScale="85000" lnSpcReduction="20000"/>
          </a:bodyPr>
          <a:lstStyle/>
          <a:p>
            <a:r>
              <a:rPr lang="en-GB" dirty="0"/>
              <a:t>Creating a great tasting low or no alcohol beer requires a holistic approach to both wort and beer creation. All parts make up the whole and must be considered when designing low alcohol beers.</a:t>
            </a:r>
          </a:p>
        </p:txBody>
      </p:sp>
      <p:graphicFrame>
        <p:nvGraphicFramePr>
          <p:cNvPr id="4" name="Diagram 3">
            <a:extLst>
              <a:ext uri="{FF2B5EF4-FFF2-40B4-BE49-F238E27FC236}">
                <a16:creationId xmlns:a16="http://schemas.microsoft.com/office/drawing/2014/main" id="{CC96986E-A38E-4CF1-A159-461172372CCC}"/>
              </a:ext>
            </a:extLst>
          </p:cNvPr>
          <p:cNvGraphicFramePr/>
          <p:nvPr>
            <p:extLst>
              <p:ext uri="{D42A27DB-BD31-4B8C-83A1-F6EECF244321}">
                <p14:modId xmlns:p14="http://schemas.microsoft.com/office/powerpoint/2010/main" val="2742743879"/>
              </p:ext>
            </p:extLst>
          </p:nvPr>
        </p:nvGraphicFramePr>
        <p:xfrm>
          <a:off x="144966" y="1382751"/>
          <a:ext cx="12047034" cy="49350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71824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D24B8D-E789-4549-92E3-180C440867B9}"/>
              </a:ext>
            </a:extLst>
          </p:cNvPr>
          <p:cNvSpPr>
            <a:spLocks noGrp="1"/>
          </p:cNvSpPr>
          <p:nvPr>
            <p:ph type="ctrTitle"/>
          </p:nvPr>
        </p:nvSpPr>
        <p:spPr>
          <a:xfrm>
            <a:off x="1468244" y="62998"/>
            <a:ext cx="9671824" cy="1107880"/>
          </a:xfrm>
        </p:spPr>
        <p:txBody>
          <a:bodyPr>
            <a:normAutofit fontScale="90000"/>
          </a:bodyPr>
          <a:lstStyle/>
          <a:p>
            <a:r>
              <a:rPr lang="en-GB" dirty="0"/>
              <a:t>The Importance of pH correction</a:t>
            </a:r>
          </a:p>
        </p:txBody>
      </p:sp>
      <p:sp>
        <p:nvSpPr>
          <p:cNvPr id="3" name="Subtitle 2">
            <a:extLst>
              <a:ext uri="{FF2B5EF4-FFF2-40B4-BE49-F238E27FC236}">
                <a16:creationId xmlns:a16="http://schemas.microsoft.com/office/drawing/2014/main" id="{32CFD7B3-9E8A-4BF0-93CF-FD0038BDFB89}"/>
              </a:ext>
            </a:extLst>
          </p:cNvPr>
          <p:cNvSpPr>
            <a:spLocks noGrp="1"/>
          </p:cNvSpPr>
          <p:nvPr>
            <p:ph type="subTitle" idx="1"/>
          </p:nvPr>
        </p:nvSpPr>
        <p:spPr>
          <a:xfrm>
            <a:off x="501805" y="1416203"/>
            <a:ext cx="11006254" cy="4270919"/>
          </a:xfrm>
        </p:spPr>
        <p:txBody>
          <a:bodyPr>
            <a:normAutofit fontScale="92500" lnSpcReduction="10000"/>
          </a:bodyPr>
          <a:lstStyle/>
          <a:p>
            <a:pPr algn="l"/>
            <a:r>
              <a:rPr lang="en-GB" dirty="0"/>
              <a:t>Problems:</a:t>
            </a:r>
          </a:p>
          <a:p>
            <a:pPr algn="l"/>
            <a:endParaRPr lang="en-GB" dirty="0"/>
          </a:p>
          <a:p>
            <a:pPr marL="342900" indent="-342900" algn="l">
              <a:buFont typeface="Arial" panose="020B0604020202020204" pitchFamily="34" charset="0"/>
              <a:buChar char="•"/>
            </a:pPr>
            <a:r>
              <a:rPr lang="en-GB" dirty="0"/>
              <a:t>Low gravity worts can lead to high pH due to their limited buffering capacity</a:t>
            </a:r>
          </a:p>
          <a:p>
            <a:pPr marL="342900" indent="-342900" algn="l">
              <a:buFont typeface="Arial" panose="020B0604020202020204" pitchFamily="34" charset="0"/>
              <a:buChar char="•"/>
            </a:pPr>
            <a:r>
              <a:rPr lang="en-GB" dirty="0"/>
              <a:t>Limited fermentation compounds the issue as yeast produce organic acids during fermentation</a:t>
            </a:r>
          </a:p>
          <a:p>
            <a:pPr marL="342900" indent="-342900" algn="l">
              <a:buFont typeface="Arial" panose="020B0604020202020204" pitchFamily="34" charset="0"/>
              <a:buChar char="•"/>
            </a:pPr>
            <a:endParaRPr lang="en-GB" dirty="0"/>
          </a:p>
          <a:p>
            <a:pPr algn="l"/>
            <a:r>
              <a:rPr lang="en-GB" dirty="0"/>
              <a:t>This can lead to:</a:t>
            </a:r>
          </a:p>
          <a:p>
            <a:pPr algn="l"/>
            <a:endParaRPr lang="en-GB" dirty="0"/>
          </a:p>
          <a:p>
            <a:pPr marL="342900" indent="-342900" algn="l">
              <a:buFont typeface="Arial" panose="020B0604020202020204" pitchFamily="34" charset="0"/>
              <a:buChar char="•"/>
            </a:pPr>
            <a:r>
              <a:rPr lang="en-GB" dirty="0"/>
              <a:t>Astringent tannic worts</a:t>
            </a:r>
          </a:p>
          <a:p>
            <a:pPr marL="342900" indent="-342900" algn="l">
              <a:buFont typeface="Arial" panose="020B0604020202020204" pitchFamily="34" charset="0"/>
              <a:buChar char="•"/>
            </a:pPr>
            <a:r>
              <a:rPr lang="en-GB" dirty="0"/>
              <a:t>A high degree of perceived bitterness</a:t>
            </a:r>
          </a:p>
          <a:p>
            <a:pPr marL="342900" indent="-342900" algn="l">
              <a:buFont typeface="Arial" panose="020B0604020202020204" pitchFamily="34" charset="0"/>
              <a:buChar char="•"/>
            </a:pPr>
            <a:r>
              <a:rPr lang="en-GB" dirty="0"/>
              <a:t>Poor microbiological stability including the potential for growth of pathogens</a:t>
            </a:r>
          </a:p>
          <a:p>
            <a:pPr marL="342900" indent="-342900" algn="l">
              <a:buFont typeface="Arial" panose="020B0604020202020204" pitchFamily="34" charset="0"/>
              <a:buChar char="•"/>
            </a:pPr>
            <a:endParaRPr lang="en-GB" dirty="0"/>
          </a:p>
          <a:p>
            <a:pPr marL="342900" indent="-342900" algn="l">
              <a:buFont typeface="Arial" panose="020B0604020202020204" pitchFamily="34" charset="0"/>
              <a:buChar char="•"/>
            </a:pPr>
            <a:endParaRPr lang="en-GB" dirty="0"/>
          </a:p>
          <a:p>
            <a:pPr marL="342900" indent="-342900" algn="l">
              <a:buFont typeface="Arial" panose="020B0604020202020204" pitchFamily="34" charset="0"/>
              <a:buChar char="•"/>
            </a:pPr>
            <a:endParaRPr lang="en-GB" dirty="0"/>
          </a:p>
          <a:p>
            <a:pPr marL="342900" indent="-342900" algn="l">
              <a:buFont typeface="Arial" panose="020B0604020202020204" pitchFamily="34" charset="0"/>
              <a:buChar char="•"/>
            </a:pPr>
            <a:endParaRPr lang="en-GB" dirty="0"/>
          </a:p>
        </p:txBody>
      </p:sp>
    </p:spTree>
    <p:extLst>
      <p:ext uri="{BB962C8B-B14F-4D97-AF65-F5344CB8AC3E}">
        <p14:creationId xmlns:p14="http://schemas.microsoft.com/office/powerpoint/2010/main" val="9692062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D24B8D-E789-4549-92E3-180C440867B9}"/>
              </a:ext>
            </a:extLst>
          </p:cNvPr>
          <p:cNvSpPr>
            <a:spLocks noGrp="1"/>
          </p:cNvSpPr>
          <p:nvPr>
            <p:ph type="ctrTitle"/>
          </p:nvPr>
        </p:nvSpPr>
        <p:spPr>
          <a:xfrm>
            <a:off x="1468244" y="62998"/>
            <a:ext cx="9671824" cy="1107880"/>
          </a:xfrm>
        </p:spPr>
        <p:txBody>
          <a:bodyPr>
            <a:normAutofit fontScale="90000"/>
          </a:bodyPr>
          <a:lstStyle/>
          <a:p>
            <a:r>
              <a:rPr lang="en-GB" dirty="0"/>
              <a:t>The Importance of pH correction</a:t>
            </a:r>
          </a:p>
        </p:txBody>
      </p:sp>
      <p:sp>
        <p:nvSpPr>
          <p:cNvPr id="3" name="Subtitle 2">
            <a:extLst>
              <a:ext uri="{FF2B5EF4-FFF2-40B4-BE49-F238E27FC236}">
                <a16:creationId xmlns:a16="http://schemas.microsoft.com/office/drawing/2014/main" id="{32CFD7B3-9E8A-4BF0-93CF-FD0038BDFB89}"/>
              </a:ext>
            </a:extLst>
          </p:cNvPr>
          <p:cNvSpPr>
            <a:spLocks noGrp="1"/>
          </p:cNvSpPr>
          <p:nvPr>
            <p:ph type="subTitle" idx="1"/>
          </p:nvPr>
        </p:nvSpPr>
        <p:spPr>
          <a:xfrm>
            <a:off x="501805" y="1416203"/>
            <a:ext cx="11006254" cy="4270919"/>
          </a:xfrm>
        </p:spPr>
        <p:txBody>
          <a:bodyPr>
            <a:normAutofit/>
          </a:bodyPr>
          <a:lstStyle/>
          <a:p>
            <a:pPr algn="l"/>
            <a:r>
              <a:rPr lang="en-GB" dirty="0"/>
              <a:t>Solutions:</a:t>
            </a:r>
          </a:p>
          <a:p>
            <a:pPr algn="l"/>
            <a:endParaRPr lang="en-GB" dirty="0"/>
          </a:p>
          <a:p>
            <a:pPr marL="342900" indent="-342900" algn="l">
              <a:buFont typeface="Arial" panose="020B0604020202020204" pitchFamily="34" charset="0"/>
              <a:buChar char="•"/>
            </a:pPr>
            <a:r>
              <a:rPr lang="en-GB" dirty="0"/>
              <a:t>Correct pH at all stages, mash, boil, post boil and post fermentation using food grade acid additions</a:t>
            </a:r>
          </a:p>
          <a:p>
            <a:pPr marL="342900" indent="-342900" algn="l">
              <a:buFont typeface="Arial" panose="020B0604020202020204" pitchFamily="34" charset="0"/>
              <a:buChar char="•"/>
            </a:pPr>
            <a:r>
              <a:rPr lang="en-GB" dirty="0"/>
              <a:t>Hop at an appropriate level</a:t>
            </a:r>
          </a:p>
          <a:p>
            <a:pPr marL="342900" indent="-342900" algn="l">
              <a:buFont typeface="Arial" panose="020B0604020202020204" pitchFamily="34" charset="0"/>
              <a:buChar char="•"/>
            </a:pPr>
            <a:r>
              <a:rPr lang="en-GB" dirty="0"/>
              <a:t>Adjust the pH of sparge water to the desired wort pH (5-5.2) by acid addition to the HLT</a:t>
            </a:r>
          </a:p>
          <a:p>
            <a:pPr algn="l"/>
            <a:endParaRPr lang="en-GB" dirty="0"/>
          </a:p>
          <a:p>
            <a:pPr algn="l"/>
            <a:r>
              <a:rPr lang="en-GB" dirty="0"/>
              <a:t>An additional point here is that it is possible to use many different acids at this point and each will impart a different flavour</a:t>
            </a:r>
          </a:p>
          <a:p>
            <a:pPr algn="l"/>
            <a:endParaRPr lang="en-GB" dirty="0"/>
          </a:p>
          <a:p>
            <a:pPr marL="342900" indent="-342900" algn="l">
              <a:buFont typeface="Arial" panose="020B0604020202020204" pitchFamily="34" charset="0"/>
              <a:buChar char="•"/>
            </a:pPr>
            <a:endParaRPr lang="en-GB" dirty="0"/>
          </a:p>
          <a:p>
            <a:pPr marL="342900" indent="-342900" algn="l">
              <a:buFont typeface="Arial" panose="020B0604020202020204" pitchFamily="34" charset="0"/>
              <a:buChar char="•"/>
            </a:pPr>
            <a:endParaRPr lang="en-GB" dirty="0"/>
          </a:p>
          <a:p>
            <a:pPr marL="342900" indent="-342900" algn="l">
              <a:buFont typeface="Arial" panose="020B0604020202020204" pitchFamily="34" charset="0"/>
              <a:buChar char="•"/>
            </a:pPr>
            <a:endParaRPr lang="en-GB" dirty="0"/>
          </a:p>
          <a:p>
            <a:pPr marL="342900" indent="-342900" algn="l">
              <a:buFont typeface="Arial" panose="020B0604020202020204" pitchFamily="34" charset="0"/>
              <a:buChar char="•"/>
            </a:pPr>
            <a:endParaRPr lang="en-GB" dirty="0"/>
          </a:p>
        </p:txBody>
      </p:sp>
    </p:spTree>
    <p:extLst>
      <p:ext uri="{BB962C8B-B14F-4D97-AF65-F5344CB8AC3E}">
        <p14:creationId xmlns:p14="http://schemas.microsoft.com/office/powerpoint/2010/main" val="4687419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F058AF-1A3F-4331-9EED-B333F973032B}"/>
              </a:ext>
            </a:extLst>
          </p:cNvPr>
          <p:cNvSpPr>
            <a:spLocks noGrp="1"/>
          </p:cNvSpPr>
          <p:nvPr>
            <p:ph type="title"/>
          </p:nvPr>
        </p:nvSpPr>
        <p:spPr/>
        <p:txBody>
          <a:bodyPr>
            <a:normAutofit fontScale="90000"/>
          </a:bodyPr>
          <a:lstStyle/>
          <a:p>
            <a:r>
              <a:rPr lang="en-GB" dirty="0"/>
              <a:t>Low or no alcohol beer – common criticisms</a:t>
            </a:r>
          </a:p>
        </p:txBody>
      </p:sp>
      <p:sp>
        <p:nvSpPr>
          <p:cNvPr id="3" name="Content Placeholder 2">
            <a:extLst>
              <a:ext uri="{FF2B5EF4-FFF2-40B4-BE49-F238E27FC236}">
                <a16:creationId xmlns:a16="http://schemas.microsoft.com/office/drawing/2014/main" id="{0381B80D-D3BA-4E7E-9B3E-CE9C04C050CB}"/>
              </a:ext>
            </a:extLst>
          </p:cNvPr>
          <p:cNvSpPr>
            <a:spLocks noGrp="1"/>
          </p:cNvSpPr>
          <p:nvPr>
            <p:ph idx="1"/>
          </p:nvPr>
        </p:nvSpPr>
        <p:spPr/>
        <p:txBody>
          <a:bodyPr/>
          <a:lstStyle/>
          <a:p>
            <a:r>
              <a:rPr lang="en-GB" dirty="0"/>
              <a:t>Beers are overly sweet</a:t>
            </a:r>
          </a:p>
          <a:p>
            <a:r>
              <a:rPr lang="en-GB" dirty="0"/>
              <a:t>Beers are </a:t>
            </a:r>
            <a:r>
              <a:rPr lang="en-GB" dirty="0" err="1"/>
              <a:t>worty</a:t>
            </a:r>
            <a:endParaRPr lang="en-GB" dirty="0"/>
          </a:p>
          <a:p>
            <a:r>
              <a:rPr lang="en-GB" dirty="0"/>
              <a:t>Beers are thin and lack mouthfeel</a:t>
            </a:r>
          </a:p>
          <a:p>
            <a:endParaRPr lang="en-GB" dirty="0"/>
          </a:p>
          <a:p>
            <a:r>
              <a:rPr lang="en-GB" dirty="0"/>
              <a:t>How do we over come these criticisms to create a drinkable beer?</a:t>
            </a:r>
          </a:p>
        </p:txBody>
      </p:sp>
    </p:spTree>
    <p:extLst>
      <p:ext uri="{BB962C8B-B14F-4D97-AF65-F5344CB8AC3E}">
        <p14:creationId xmlns:p14="http://schemas.microsoft.com/office/powerpoint/2010/main" val="405741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6A04058-4CEB-47CE-9A4B-2DBF6B402545}"/>
              </a:ext>
            </a:extLst>
          </p:cNvPr>
          <p:cNvSpPr>
            <a:spLocks noGrp="1"/>
          </p:cNvSpPr>
          <p:nvPr>
            <p:ph idx="1"/>
          </p:nvPr>
        </p:nvSpPr>
        <p:spPr>
          <a:xfrm>
            <a:off x="258335" y="216773"/>
            <a:ext cx="11550805" cy="976408"/>
          </a:xfrm>
        </p:spPr>
        <p:txBody>
          <a:bodyPr>
            <a:normAutofit fontScale="85000" lnSpcReduction="20000"/>
          </a:bodyPr>
          <a:lstStyle/>
          <a:p>
            <a:r>
              <a:rPr lang="en-GB" dirty="0"/>
              <a:t>Creating a great tasting low or no alcohol beer requires a holistic approach to both wort and beer creation. All parts make up the whole and must be considered when designing low alcohol beers.</a:t>
            </a:r>
          </a:p>
        </p:txBody>
      </p:sp>
      <p:graphicFrame>
        <p:nvGraphicFramePr>
          <p:cNvPr id="4" name="Diagram 3">
            <a:extLst>
              <a:ext uri="{FF2B5EF4-FFF2-40B4-BE49-F238E27FC236}">
                <a16:creationId xmlns:a16="http://schemas.microsoft.com/office/drawing/2014/main" id="{CC96986E-A38E-4CF1-A159-461172372CCC}"/>
              </a:ext>
            </a:extLst>
          </p:cNvPr>
          <p:cNvGraphicFramePr/>
          <p:nvPr>
            <p:extLst>
              <p:ext uri="{D42A27DB-BD31-4B8C-83A1-F6EECF244321}">
                <p14:modId xmlns:p14="http://schemas.microsoft.com/office/powerpoint/2010/main" val="2053269539"/>
              </p:ext>
            </p:extLst>
          </p:nvPr>
        </p:nvGraphicFramePr>
        <p:xfrm>
          <a:off x="144966" y="1382751"/>
          <a:ext cx="12047034" cy="49350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5143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470BCD-427E-4C1B-9A21-230333AA192C}"/>
              </a:ext>
            </a:extLst>
          </p:cNvPr>
          <p:cNvSpPr>
            <a:spLocks noGrp="1"/>
          </p:cNvSpPr>
          <p:nvPr>
            <p:ph type="ctrTitle"/>
          </p:nvPr>
        </p:nvSpPr>
        <p:spPr>
          <a:xfrm>
            <a:off x="1523999" y="98405"/>
            <a:ext cx="9144000" cy="1185939"/>
          </a:xfrm>
        </p:spPr>
        <p:txBody>
          <a:bodyPr/>
          <a:lstStyle/>
          <a:p>
            <a:r>
              <a:rPr lang="en-GB" dirty="0"/>
              <a:t>Stabilisation</a:t>
            </a:r>
          </a:p>
        </p:txBody>
      </p:sp>
      <p:sp>
        <p:nvSpPr>
          <p:cNvPr id="3" name="Subtitle 2">
            <a:extLst>
              <a:ext uri="{FF2B5EF4-FFF2-40B4-BE49-F238E27FC236}">
                <a16:creationId xmlns:a16="http://schemas.microsoft.com/office/drawing/2014/main" id="{787FC4D4-74FE-40D8-8BC3-0B3C13130B8D}"/>
              </a:ext>
            </a:extLst>
          </p:cNvPr>
          <p:cNvSpPr>
            <a:spLocks noGrp="1"/>
          </p:cNvSpPr>
          <p:nvPr>
            <p:ph type="subTitle" idx="1"/>
          </p:nvPr>
        </p:nvSpPr>
        <p:spPr>
          <a:xfrm>
            <a:off x="436754" y="1284344"/>
            <a:ext cx="11318489" cy="4616413"/>
          </a:xfrm>
        </p:spPr>
        <p:txBody>
          <a:bodyPr>
            <a:normAutofit lnSpcReduction="10000"/>
          </a:bodyPr>
          <a:lstStyle/>
          <a:p>
            <a:pPr algn="l"/>
            <a:r>
              <a:rPr lang="en-GB" dirty="0"/>
              <a:t>Stabilisation is the most commonly overlooked factor in the production of low alcohol beers by craft brewers. If we think about regular beer it is relatively microbiologically stable and pathogens struggle to grow or survive for the following reasons.</a:t>
            </a:r>
          </a:p>
          <a:p>
            <a:pPr algn="l"/>
            <a:endParaRPr lang="en-GB" dirty="0"/>
          </a:p>
          <a:p>
            <a:pPr marL="342900" indent="-342900" algn="l">
              <a:buFont typeface="Arial" panose="020B0604020202020204" pitchFamily="34" charset="0"/>
              <a:buChar char="•"/>
            </a:pPr>
            <a:r>
              <a:rPr lang="en-GB" dirty="0"/>
              <a:t>It is nutritionally poor / depleted</a:t>
            </a:r>
          </a:p>
          <a:p>
            <a:pPr marL="342900" indent="-342900" algn="l">
              <a:buFont typeface="Arial" panose="020B0604020202020204" pitchFamily="34" charset="0"/>
              <a:buChar char="•"/>
            </a:pPr>
            <a:r>
              <a:rPr lang="en-GB" dirty="0"/>
              <a:t>It has a high alcohol content</a:t>
            </a:r>
          </a:p>
          <a:p>
            <a:pPr marL="342900" indent="-342900" algn="l">
              <a:buFont typeface="Arial" panose="020B0604020202020204" pitchFamily="34" charset="0"/>
              <a:buChar char="•"/>
            </a:pPr>
            <a:r>
              <a:rPr lang="en-GB" dirty="0"/>
              <a:t>It has a low pH</a:t>
            </a:r>
          </a:p>
          <a:p>
            <a:pPr marL="342900" indent="-342900" algn="l">
              <a:buFont typeface="Arial" panose="020B0604020202020204" pitchFamily="34" charset="0"/>
              <a:buChar char="•"/>
            </a:pPr>
            <a:r>
              <a:rPr lang="en-GB" dirty="0"/>
              <a:t>It contains hop acids</a:t>
            </a:r>
          </a:p>
          <a:p>
            <a:pPr marL="342900" indent="-342900" algn="l">
              <a:buFont typeface="Arial" panose="020B0604020202020204" pitchFamily="34" charset="0"/>
              <a:buChar char="•"/>
            </a:pPr>
            <a:endParaRPr lang="en-GB" dirty="0"/>
          </a:p>
          <a:p>
            <a:pPr algn="l"/>
            <a:r>
              <a:rPr lang="en-GB" dirty="0"/>
              <a:t>All of these are altered or reduced to a degree in low alcohol beer</a:t>
            </a:r>
          </a:p>
        </p:txBody>
      </p:sp>
    </p:spTree>
    <p:extLst>
      <p:ext uri="{BB962C8B-B14F-4D97-AF65-F5344CB8AC3E}">
        <p14:creationId xmlns:p14="http://schemas.microsoft.com/office/powerpoint/2010/main" val="13889049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470BCD-427E-4C1B-9A21-230333AA192C}"/>
              </a:ext>
            </a:extLst>
          </p:cNvPr>
          <p:cNvSpPr>
            <a:spLocks noGrp="1"/>
          </p:cNvSpPr>
          <p:nvPr>
            <p:ph type="ctrTitle"/>
          </p:nvPr>
        </p:nvSpPr>
        <p:spPr>
          <a:xfrm>
            <a:off x="1445941" y="-503761"/>
            <a:ext cx="9144000" cy="1185939"/>
          </a:xfrm>
        </p:spPr>
        <p:txBody>
          <a:bodyPr>
            <a:normAutofit/>
          </a:bodyPr>
          <a:lstStyle/>
          <a:p>
            <a:r>
              <a:rPr lang="en-GB" sz="4000" dirty="0"/>
              <a:t>How to stabilise</a:t>
            </a:r>
          </a:p>
        </p:txBody>
      </p:sp>
      <p:sp>
        <p:nvSpPr>
          <p:cNvPr id="3" name="Subtitle 2">
            <a:extLst>
              <a:ext uri="{FF2B5EF4-FFF2-40B4-BE49-F238E27FC236}">
                <a16:creationId xmlns:a16="http://schemas.microsoft.com/office/drawing/2014/main" id="{787FC4D4-74FE-40D8-8BC3-0B3C13130B8D}"/>
              </a:ext>
            </a:extLst>
          </p:cNvPr>
          <p:cNvSpPr>
            <a:spLocks noGrp="1"/>
          </p:cNvSpPr>
          <p:nvPr>
            <p:ph type="subTitle" idx="1"/>
          </p:nvPr>
        </p:nvSpPr>
        <p:spPr>
          <a:xfrm>
            <a:off x="223024" y="960958"/>
            <a:ext cx="7805854" cy="5640564"/>
          </a:xfrm>
        </p:spPr>
        <p:txBody>
          <a:bodyPr>
            <a:normAutofit/>
          </a:bodyPr>
          <a:lstStyle/>
          <a:p>
            <a:pPr marL="342900" indent="-342900" algn="l">
              <a:lnSpc>
                <a:spcPct val="150000"/>
              </a:lnSpc>
              <a:buFont typeface="Arial" panose="020B0604020202020204" pitchFamily="34" charset="0"/>
              <a:buChar char="•"/>
            </a:pPr>
            <a:r>
              <a:rPr lang="en-GB" sz="2000" dirty="0"/>
              <a:t>It can be a dirty word among craft brewers but the gold standard way of stabilising beer is to pasteurise after packaging using a tunnel pasteuriser.</a:t>
            </a:r>
          </a:p>
          <a:p>
            <a:pPr marL="342900" indent="-342900" algn="l">
              <a:lnSpc>
                <a:spcPct val="150000"/>
              </a:lnSpc>
              <a:buFont typeface="Arial" panose="020B0604020202020204" pitchFamily="34" charset="0"/>
              <a:buChar char="•"/>
            </a:pPr>
            <a:r>
              <a:rPr lang="en-GB" sz="2000" dirty="0"/>
              <a:t>Flash pasteurisation has a lower footprint and is easier to implement but there is risk to the product from contamination during the brewing process</a:t>
            </a:r>
          </a:p>
          <a:p>
            <a:pPr marL="342900" indent="-342900" algn="l">
              <a:lnSpc>
                <a:spcPct val="150000"/>
              </a:lnSpc>
              <a:buFont typeface="Arial" panose="020B0604020202020204" pitchFamily="34" charset="0"/>
              <a:buChar char="•"/>
            </a:pPr>
            <a:r>
              <a:rPr lang="en-GB" sz="2000" dirty="0"/>
              <a:t>Chemical stabilisation using Potassium Sorbate or Sulphur Dioxide</a:t>
            </a:r>
          </a:p>
          <a:p>
            <a:pPr algn="l">
              <a:lnSpc>
                <a:spcPct val="150000"/>
              </a:lnSpc>
            </a:pPr>
            <a:endParaRPr lang="en-GB" sz="2000" dirty="0"/>
          </a:p>
          <a:p>
            <a:pPr algn="l">
              <a:lnSpc>
                <a:spcPct val="150000"/>
              </a:lnSpc>
            </a:pPr>
            <a:endParaRPr lang="en-GB" sz="2000" dirty="0"/>
          </a:p>
        </p:txBody>
      </p:sp>
      <p:pic>
        <p:nvPicPr>
          <p:cNvPr id="7" name="Picture 6">
            <a:extLst>
              <a:ext uri="{FF2B5EF4-FFF2-40B4-BE49-F238E27FC236}">
                <a16:creationId xmlns:a16="http://schemas.microsoft.com/office/drawing/2014/main" id="{721E6488-EBD6-4428-95F5-870DDA3A28F0}"/>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8430320" y="888476"/>
            <a:ext cx="3387365" cy="2540524"/>
          </a:xfrm>
          <a:prstGeom prst="rect">
            <a:avLst/>
          </a:prstGeom>
        </p:spPr>
      </p:pic>
      <p:pic>
        <p:nvPicPr>
          <p:cNvPr id="9" name="Picture 8" descr="A picture containing indoor, floor, ceiling, metal&#10;&#10;Description automatically generated">
            <a:extLst>
              <a:ext uri="{FF2B5EF4-FFF2-40B4-BE49-F238E27FC236}">
                <a16:creationId xmlns:a16="http://schemas.microsoft.com/office/drawing/2014/main" id="{40F5D179-2666-49EB-846E-1B4235EF3B6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8430320" y="3516256"/>
            <a:ext cx="3387365" cy="2540524"/>
          </a:xfrm>
          <a:prstGeom prst="rect">
            <a:avLst/>
          </a:prstGeom>
        </p:spPr>
      </p:pic>
    </p:spTree>
    <p:extLst>
      <p:ext uri="{BB962C8B-B14F-4D97-AF65-F5344CB8AC3E}">
        <p14:creationId xmlns:p14="http://schemas.microsoft.com/office/powerpoint/2010/main" val="2884485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FE4208-36DB-4EE5-B193-FFFC11634E31}"/>
              </a:ext>
            </a:extLst>
          </p:cNvPr>
          <p:cNvSpPr>
            <a:spLocks noGrp="1"/>
          </p:cNvSpPr>
          <p:nvPr>
            <p:ph type="ctrTitle"/>
          </p:nvPr>
        </p:nvSpPr>
        <p:spPr>
          <a:xfrm>
            <a:off x="1524000" y="180086"/>
            <a:ext cx="9144000" cy="834676"/>
          </a:xfrm>
        </p:spPr>
        <p:txBody>
          <a:bodyPr>
            <a:normAutofit fontScale="90000"/>
          </a:bodyPr>
          <a:lstStyle/>
          <a:p>
            <a:r>
              <a:rPr lang="en-GB" dirty="0"/>
              <a:t>Conclusions</a:t>
            </a:r>
          </a:p>
        </p:txBody>
      </p:sp>
      <p:sp>
        <p:nvSpPr>
          <p:cNvPr id="3" name="Subtitle 2">
            <a:extLst>
              <a:ext uri="{FF2B5EF4-FFF2-40B4-BE49-F238E27FC236}">
                <a16:creationId xmlns:a16="http://schemas.microsoft.com/office/drawing/2014/main" id="{9D3E16BC-1467-4D11-8E69-AC6D43F23F3E}"/>
              </a:ext>
            </a:extLst>
          </p:cNvPr>
          <p:cNvSpPr>
            <a:spLocks noGrp="1"/>
          </p:cNvSpPr>
          <p:nvPr>
            <p:ph type="subTitle" idx="1"/>
          </p:nvPr>
        </p:nvSpPr>
        <p:spPr>
          <a:xfrm>
            <a:off x="814039" y="1316036"/>
            <a:ext cx="10459844" cy="4560655"/>
          </a:xfrm>
        </p:spPr>
        <p:txBody>
          <a:bodyPr>
            <a:normAutofit/>
          </a:bodyPr>
          <a:lstStyle/>
          <a:p>
            <a:pPr algn="l"/>
            <a:r>
              <a:rPr lang="en-GB" dirty="0"/>
              <a:t>Making low alcohol beer isn’t as simple as adding a different yeast to one of your regular beers. It requires a holistic approach taking into account all parts of the whole and some serious R&amp;D effort to get it right.</a:t>
            </a:r>
          </a:p>
          <a:p>
            <a:pPr algn="l"/>
            <a:endParaRPr lang="en-GB" dirty="0"/>
          </a:p>
          <a:p>
            <a:pPr algn="l"/>
            <a:r>
              <a:rPr lang="en-GB" dirty="0"/>
              <a:t>As a first step I would recommend the following:</a:t>
            </a:r>
          </a:p>
          <a:p>
            <a:pPr algn="l"/>
            <a:endParaRPr lang="en-GB" dirty="0"/>
          </a:p>
          <a:p>
            <a:pPr marL="342900" indent="-342900" algn="l">
              <a:buFont typeface="Arial" panose="020B0604020202020204" pitchFamily="34" charset="0"/>
              <a:buChar char="•"/>
            </a:pPr>
            <a:r>
              <a:rPr lang="en-GB" dirty="0"/>
              <a:t>High temperature mashing</a:t>
            </a:r>
          </a:p>
          <a:p>
            <a:pPr marL="342900" indent="-342900" algn="l">
              <a:buFont typeface="Arial" panose="020B0604020202020204" pitchFamily="34" charset="0"/>
              <a:buChar char="•"/>
            </a:pPr>
            <a:r>
              <a:rPr lang="en-GB" dirty="0"/>
              <a:t>Fermentation with maltotriose negative yeasts (London or Windsor)</a:t>
            </a:r>
          </a:p>
          <a:p>
            <a:pPr marL="342900" indent="-342900" algn="l">
              <a:buFont typeface="Arial" panose="020B0604020202020204" pitchFamily="34" charset="0"/>
              <a:buChar char="•"/>
            </a:pPr>
            <a:r>
              <a:rPr lang="en-GB" dirty="0"/>
              <a:t>pH correction</a:t>
            </a:r>
          </a:p>
          <a:p>
            <a:pPr marL="342900" indent="-342900" algn="l">
              <a:buFont typeface="Arial" panose="020B0604020202020204" pitchFamily="34" charset="0"/>
              <a:buChar char="•"/>
            </a:pPr>
            <a:r>
              <a:rPr lang="en-GB" dirty="0"/>
              <a:t>Stabilisation</a:t>
            </a:r>
          </a:p>
        </p:txBody>
      </p:sp>
    </p:spTree>
    <p:extLst>
      <p:ext uri="{BB962C8B-B14F-4D97-AF65-F5344CB8AC3E}">
        <p14:creationId xmlns:p14="http://schemas.microsoft.com/office/powerpoint/2010/main" val="27802903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AA33F1-FC97-42AD-9EAB-78D54B78AB89}"/>
              </a:ext>
            </a:extLst>
          </p:cNvPr>
          <p:cNvSpPr>
            <a:spLocks noGrp="1"/>
          </p:cNvSpPr>
          <p:nvPr>
            <p:ph type="ctrTitle"/>
          </p:nvPr>
        </p:nvSpPr>
        <p:spPr/>
        <p:txBody>
          <a:bodyPr/>
          <a:lstStyle/>
          <a:p>
            <a:r>
              <a:rPr lang="en-GB" dirty="0"/>
              <a:t>Questions</a:t>
            </a:r>
          </a:p>
        </p:txBody>
      </p:sp>
    </p:spTree>
    <p:extLst>
      <p:ext uri="{BB962C8B-B14F-4D97-AF65-F5344CB8AC3E}">
        <p14:creationId xmlns:p14="http://schemas.microsoft.com/office/powerpoint/2010/main" val="25517110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6A04058-4CEB-47CE-9A4B-2DBF6B402545}"/>
              </a:ext>
            </a:extLst>
          </p:cNvPr>
          <p:cNvSpPr>
            <a:spLocks noGrp="1"/>
          </p:cNvSpPr>
          <p:nvPr>
            <p:ph idx="1"/>
          </p:nvPr>
        </p:nvSpPr>
        <p:spPr>
          <a:xfrm>
            <a:off x="258335" y="216773"/>
            <a:ext cx="11550805" cy="976408"/>
          </a:xfrm>
        </p:spPr>
        <p:txBody>
          <a:bodyPr>
            <a:normAutofit fontScale="85000" lnSpcReduction="20000"/>
          </a:bodyPr>
          <a:lstStyle/>
          <a:p>
            <a:r>
              <a:rPr lang="en-GB" dirty="0"/>
              <a:t>Creating a great tasting low or no alcohol beer requires a holistic approach to both wort and beer creation. All parts make up the whole and must be considered when designing low alcohol beers.</a:t>
            </a:r>
          </a:p>
        </p:txBody>
      </p:sp>
      <p:graphicFrame>
        <p:nvGraphicFramePr>
          <p:cNvPr id="4" name="Diagram 3">
            <a:extLst>
              <a:ext uri="{FF2B5EF4-FFF2-40B4-BE49-F238E27FC236}">
                <a16:creationId xmlns:a16="http://schemas.microsoft.com/office/drawing/2014/main" id="{CC96986E-A38E-4CF1-A159-461172372CCC}"/>
              </a:ext>
            </a:extLst>
          </p:cNvPr>
          <p:cNvGraphicFramePr/>
          <p:nvPr>
            <p:extLst>
              <p:ext uri="{D42A27DB-BD31-4B8C-83A1-F6EECF244321}">
                <p14:modId xmlns:p14="http://schemas.microsoft.com/office/powerpoint/2010/main" val="344648871"/>
              </p:ext>
            </p:extLst>
          </p:nvPr>
        </p:nvGraphicFramePr>
        <p:xfrm>
          <a:off x="144966" y="1382751"/>
          <a:ext cx="12047034" cy="49350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06172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BCB4D532-62D2-439D-A940-51521F5CD802}"/>
              </a:ext>
            </a:extLst>
          </p:cNvPr>
          <p:cNvGrpSpPr/>
          <p:nvPr/>
        </p:nvGrpSpPr>
        <p:grpSpPr>
          <a:xfrm>
            <a:off x="280553" y="408085"/>
            <a:ext cx="11673554" cy="5396063"/>
            <a:chOff x="84308" y="754545"/>
            <a:chExt cx="3966594" cy="1796508"/>
          </a:xfrm>
        </p:grpSpPr>
        <p:sp>
          <p:nvSpPr>
            <p:cNvPr id="32" name="TextBox 31">
              <a:extLst>
                <a:ext uri="{FF2B5EF4-FFF2-40B4-BE49-F238E27FC236}">
                  <a16:creationId xmlns:a16="http://schemas.microsoft.com/office/drawing/2014/main" id="{4B68ABCF-5880-410F-952B-81413D065007}"/>
                </a:ext>
              </a:extLst>
            </p:cNvPr>
            <p:cNvSpPr txBox="1"/>
            <p:nvPr/>
          </p:nvSpPr>
          <p:spPr>
            <a:xfrm>
              <a:off x="84308" y="754545"/>
              <a:ext cx="3966594" cy="153702"/>
            </a:xfrm>
            <a:prstGeom prst="rect">
              <a:avLst/>
            </a:prstGeom>
            <a:noFill/>
          </p:spPr>
          <p:txBody>
            <a:bodyPr wrap="square" rtlCol="0">
              <a:spAutoFit/>
            </a:bodyPr>
            <a:lstStyle/>
            <a:p>
              <a:r>
                <a:rPr lang="en-GB" sz="2400" dirty="0">
                  <a:solidFill>
                    <a:schemeClr val="bg1"/>
                  </a:solidFill>
                </a:rPr>
                <a:t> Understand the importance of wort composition in recipe design</a:t>
              </a:r>
            </a:p>
          </p:txBody>
        </p:sp>
        <p:grpSp>
          <p:nvGrpSpPr>
            <p:cNvPr id="6" name="Group 5">
              <a:extLst>
                <a:ext uri="{FF2B5EF4-FFF2-40B4-BE49-F238E27FC236}">
                  <a16:creationId xmlns:a16="http://schemas.microsoft.com/office/drawing/2014/main" id="{44EE551A-D3C3-4F4C-A0F0-068EEF02314D}"/>
                </a:ext>
              </a:extLst>
            </p:cNvPr>
            <p:cNvGrpSpPr/>
            <p:nvPr/>
          </p:nvGrpSpPr>
          <p:grpSpPr>
            <a:xfrm>
              <a:off x="238807" y="1150907"/>
              <a:ext cx="3643100" cy="1400146"/>
              <a:chOff x="238807" y="1150907"/>
              <a:chExt cx="3643100" cy="1400146"/>
            </a:xfrm>
          </p:grpSpPr>
          <p:grpSp>
            <p:nvGrpSpPr>
              <p:cNvPr id="7" name="Group 6">
                <a:extLst>
                  <a:ext uri="{FF2B5EF4-FFF2-40B4-BE49-F238E27FC236}">
                    <a16:creationId xmlns:a16="http://schemas.microsoft.com/office/drawing/2014/main" id="{868A3A72-1B56-4169-BD64-CE1D0FE12617}"/>
                  </a:ext>
                </a:extLst>
              </p:cNvPr>
              <p:cNvGrpSpPr/>
              <p:nvPr/>
            </p:nvGrpSpPr>
            <p:grpSpPr>
              <a:xfrm>
                <a:off x="238807" y="1150907"/>
                <a:ext cx="3643100" cy="1400146"/>
                <a:chOff x="230154" y="1519742"/>
                <a:chExt cx="5629178" cy="2163451"/>
              </a:xfrm>
            </p:grpSpPr>
            <p:sp>
              <p:nvSpPr>
                <p:cNvPr id="9" name="Hexagon 8">
                  <a:extLst>
                    <a:ext uri="{FF2B5EF4-FFF2-40B4-BE49-F238E27FC236}">
                      <a16:creationId xmlns:a16="http://schemas.microsoft.com/office/drawing/2014/main" id="{0D71BCE5-775F-4097-98C0-F334495D5760}"/>
                    </a:ext>
                  </a:extLst>
                </p:cNvPr>
                <p:cNvSpPr/>
                <p:nvPr/>
              </p:nvSpPr>
              <p:spPr>
                <a:xfrm>
                  <a:off x="230155" y="1714710"/>
                  <a:ext cx="459782" cy="345597"/>
                </a:xfrm>
                <a:prstGeom prst="hexagon">
                  <a:avLst/>
                </a:prstGeom>
                <a:noFill/>
                <a:ln w="57150">
                  <a:solidFill>
                    <a:srgbClr val="FF000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50" i="0" u="none" strike="noStrike" kern="1200" cap="none" spc="0" normalizeH="0" baseline="0" noProof="0" dirty="0">
                    <a:ln>
                      <a:noFill/>
                    </a:ln>
                    <a:solidFill>
                      <a:schemeClr val="bg1"/>
                    </a:solidFill>
                    <a:effectLst/>
                    <a:highlight>
                      <a:srgbClr val="FF0000"/>
                    </a:highlight>
                    <a:uLnTx/>
                    <a:uFillTx/>
                    <a:latin typeface="Arial"/>
                    <a:ea typeface="+mn-ea"/>
                    <a:cs typeface="+mn-cs"/>
                  </a:endParaRPr>
                </a:p>
              </p:txBody>
            </p:sp>
            <p:grpSp>
              <p:nvGrpSpPr>
                <p:cNvPr id="10" name="Group 9">
                  <a:extLst>
                    <a:ext uri="{FF2B5EF4-FFF2-40B4-BE49-F238E27FC236}">
                      <a16:creationId xmlns:a16="http://schemas.microsoft.com/office/drawing/2014/main" id="{71A0E7DA-C042-4175-BF12-50FC9B5A6D56}"/>
                    </a:ext>
                  </a:extLst>
                </p:cNvPr>
                <p:cNvGrpSpPr/>
                <p:nvPr/>
              </p:nvGrpSpPr>
              <p:grpSpPr>
                <a:xfrm>
                  <a:off x="230154" y="2219448"/>
                  <a:ext cx="919564" cy="345597"/>
                  <a:chOff x="230154" y="2219448"/>
                  <a:chExt cx="919564" cy="345597"/>
                </a:xfrm>
              </p:grpSpPr>
              <p:sp>
                <p:nvSpPr>
                  <p:cNvPr id="30" name="Hexagon 29">
                    <a:extLst>
                      <a:ext uri="{FF2B5EF4-FFF2-40B4-BE49-F238E27FC236}">
                        <a16:creationId xmlns:a16="http://schemas.microsoft.com/office/drawing/2014/main" id="{4F3236C4-91F9-4EE3-8EDA-85FFC7A35027}"/>
                      </a:ext>
                    </a:extLst>
                  </p:cNvPr>
                  <p:cNvSpPr/>
                  <p:nvPr/>
                </p:nvSpPr>
                <p:spPr>
                  <a:xfrm>
                    <a:off x="230154" y="2219448"/>
                    <a:ext cx="459782" cy="345597"/>
                  </a:xfrm>
                  <a:prstGeom prst="hexagon">
                    <a:avLst/>
                  </a:prstGeom>
                  <a:noFill/>
                  <a:ln w="57150">
                    <a:solidFill>
                      <a:srgbClr val="FF000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50" i="0" u="none" strike="noStrike" kern="1200" cap="none" spc="0" normalizeH="0" baseline="0" noProof="0">
                      <a:ln>
                        <a:noFill/>
                      </a:ln>
                      <a:solidFill>
                        <a:srgbClr val="FF6600"/>
                      </a:solidFill>
                      <a:effectLst/>
                      <a:uLnTx/>
                      <a:uFillTx/>
                      <a:latin typeface="Arial"/>
                      <a:ea typeface="+mn-ea"/>
                      <a:cs typeface="+mn-cs"/>
                    </a:endParaRPr>
                  </a:p>
                </p:txBody>
              </p:sp>
              <p:sp>
                <p:nvSpPr>
                  <p:cNvPr id="31" name="Hexagon 30">
                    <a:extLst>
                      <a:ext uri="{FF2B5EF4-FFF2-40B4-BE49-F238E27FC236}">
                        <a16:creationId xmlns:a16="http://schemas.microsoft.com/office/drawing/2014/main" id="{763DE423-574E-486F-8FBC-9EAC3FB69429}"/>
                      </a:ext>
                    </a:extLst>
                  </p:cNvPr>
                  <p:cNvSpPr/>
                  <p:nvPr/>
                </p:nvSpPr>
                <p:spPr>
                  <a:xfrm>
                    <a:off x="689936" y="2219448"/>
                    <a:ext cx="459782" cy="345597"/>
                  </a:xfrm>
                  <a:prstGeom prst="hexagon">
                    <a:avLst/>
                  </a:prstGeom>
                  <a:noFill/>
                  <a:ln w="57150">
                    <a:solidFill>
                      <a:srgbClr val="FF000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50" i="0" u="none" strike="noStrike" kern="1200" cap="none" spc="0" normalizeH="0" baseline="0" noProof="0">
                      <a:ln>
                        <a:noFill/>
                      </a:ln>
                      <a:solidFill>
                        <a:srgbClr val="FF6600"/>
                      </a:solidFill>
                      <a:effectLst/>
                      <a:uLnTx/>
                      <a:uFillTx/>
                      <a:latin typeface="Arial"/>
                      <a:ea typeface="+mn-ea"/>
                      <a:cs typeface="+mn-cs"/>
                    </a:endParaRPr>
                  </a:p>
                </p:txBody>
              </p:sp>
            </p:grpSp>
            <p:grpSp>
              <p:nvGrpSpPr>
                <p:cNvPr id="11" name="Group 10">
                  <a:extLst>
                    <a:ext uri="{FF2B5EF4-FFF2-40B4-BE49-F238E27FC236}">
                      <a16:creationId xmlns:a16="http://schemas.microsoft.com/office/drawing/2014/main" id="{F077896C-074D-4BC3-875D-DE1F6E18B867}"/>
                    </a:ext>
                  </a:extLst>
                </p:cNvPr>
                <p:cNvGrpSpPr/>
                <p:nvPr/>
              </p:nvGrpSpPr>
              <p:grpSpPr>
                <a:xfrm>
                  <a:off x="230154" y="2707356"/>
                  <a:ext cx="1839129" cy="850336"/>
                  <a:chOff x="230154" y="2707356"/>
                  <a:chExt cx="1839129" cy="850336"/>
                </a:xfrm>
              </p:grpSpPr>
              <p:grpSp>
                <p:nvGrpSpPr>
                  <p:cNvPr id="22" name="Group 21">
                    <a:extLst>
                      <a:ext uri="{FF2B5EF4-FFF2-40B4-BE49-F238E27FC236}">
                        <a16:creationId xmlns:a16="http://schemas.microsoft.com/office/drawing/2014/main" id="{DFFA094B-8010-425D-8695-12DCAB8B876C}"/>
                      </a:ext>
                    </a:extLst>
                  </p:cNvPr>
                  <p:cNvGrpSpPr/>
                  <p:nvPr/>
                </p:nvGrpSpPr>
                <p:grpSpPr>
                  <a:xfrm>
                    <a:off x="230154" y="2707356"/>
                    <a:ext cx="1379347" cy="362427"/>
                    <a:chOff x="230154" y="2707356"/>
                    <a:chExt cx="1379347" cy="362427"/>
                  </a:xfrm>
                </p:grpSpPr>
                <p:sp>
                  <p:nvSpPr>
                    <p:cNvPr id="27" name="Hexagon 26">
                      <a:extLst>
                        <a:ext uri="{FF2B5EF4-FFF2-40B4-BE49-F238E27FC236}">
                          <a16:creationId xmlns:a16="http://schemas.microsoft.com/office/drawing/2014/main" id="{235E82FE-6C24-47E3-9246-692F80E3F591}"/>
                        </a:ext>
                      </a:extLst>
                    </p:cNvPr>
                    <p:cNvSpPr/>
                    <p:nvPr/>
                  </p:nvSpPr>
                  <p:spPr>
                    <a:xfrm>
                      <a:off x="230154" y="2724186"/>
                      <a:ext cx="459782" cy="345597"/>
                    </a:xfrm>
                    <a:prstGeom prst="hexagon">
                      <a:avLst/>
                    </a:prstGeom>
                    <a:noFill/>
                    <a:ln w="57150">
                      <a:solidFill>
                        <a:srgbClr val="FF660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50" i="0" u="none" strike="noStrike" kern="1200" cap="none" spc="0" normalizeH="0" baseline="0" noProof="0">
                        <a:ln>
                          <a:noFill/>
                        </a:ln>
                        <a:solidFill>
                          <a:schemeClr val="bg1"/>
                        </a:solidFill>
                        <a:effectLst/>
                        <a:uLnTx/>
                        <a:uFillTx/>
                        <a:latin typeface="Arial"/>
                        <a:ea typeface="+mn-ea"/>
                        <a:cs typeface="+mn-cs"/>
                      </a:endParaRPr>
                    </a:p>
                  </p:txBody>
                </p:sp>
                <p:sp>
                  <p:nvSpPr>
                    <p:cNvPr id="28" name="Hexagon 27">
                      <a:extLst>
                        <a:ext uri="{FF2B5EF4-FFF2-40B4-BE49-F238E27FC236}">
                          <a16:creationId xmlns:a16="http://schemas.microsoft.com/office/drawing/2014/main" id="{46B69568-5F30-4987-AC01-7445C4A2DF86}"/>
                        </a:ext>
                      </a:extLst>
                    </p:cNvPr>
                    <p:cNvSpPr/>
                    <p:nvPr/>
                  </p:nvSpPr>
                  <p:spPr>
                    <a:xfrm>
                      <a:off x="689936" y="2724186"/>
                      <a:ext cx="459782" cy="345597"/>
                    </a:xfrm>
                    <a:prstGeom prst="hexagon">
                      <a:avLst/>
                    </a:prstGeom>
                    <a:noFill/>
                    <a:ln w="57150">
                      <a:solidFill>
                        <a:srgbClr val="FF660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50" i="0" u="none" strike="noStrike" kern="1200" cap="none" spc="0" normalizeH="0" baseline="0" noProof="0">
                        <a:ln>
                          <a:noFill/>
                        </a:ln>
                        <a:solidFill>
                          <a:schemeClr val="bg1"/>
                        </a:solidFill>
                        <a:effectLst/>
                        <a:uLnTx/>
                        <a:uFillTx/>
                        <a:latin typeface="Arial"/>
                        <a:ea typeface="+mn-ea"/>
                        <a:cs typeface="+mn-cs"/>
                      </a:endParaRPr>
                    </a:p>
                  </p:txBody>
                </p:sp>
                <p:sp>
                  <p:nvSpPr>
                    <p:cNvPr id="29" name="Hexagon 28">
                      <a:extLst>
                        <a:ext uri="{FF2B5EF4-FFF2-40B4-BE49-F238E27FC236}">
                          <a16:creationId xmlns:a16="http://schemas.microsoft.com/office/drawing/2014/main" id="{2C5F5338-0862-40F0-AD21-6A28FDB81A22}"/>
                        </a:ext>
                      </a:extLst>
                    </p:cNvPr>
                    <p:cNvSpPr/>
                    <p:nvPr/>
                  </p:nvSpPr>
                  <p:spPr>
                    <a:xfrm>
                      <a:off x="1149719" y="2707356"/>
                      <a:ext cx="459782" cy="345597"/>
                    </a:xfrm>
                    <a:prstGeom prst="hexagon">
                      <a:avLst/>
                    </a:prstGeom>
                    <a:noFill/>
                    <a:ln w="57150">
                      <a:solidFill>
                        <a:srgbClr val="FF660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50" i="0" u="none" strike="noStrike" kern="1200" cap="none" spc="0" normalizeH="0" baseline="0" noProof="0" dirty="0">
                        <a:ln>
                          <a:noFill/>
                        </a:ln>
                        <a:solidFill>
                          <a:schemeClr val="bg1"/>
                        </a:solidFill>
                        <a:effectLst/>
                        <a:uLnTx/>
                        <a:uFillTx/>
                        <a:latin typeface="Arial"/>
                        <a:ea typeface="+mn-ea"/>
                        <a:cs typeface="+mn-cs"/>
                      </a:endParaRPr>
                    </a:p>
                  </p:txBody>
                </p:sp>
              </p:grpSp>
              <p:sp>
                <p:nvSpPr>
                  <p:cNvPr id="23" name="Hexagon 22">
                    <a:extLst>
                      <a:ext uri="{FF2B5EF4-FFF2-40B4-BE49-F238E27FC236}">
                        <a16:creationId xmlns:a16="http://schemas.microsoft.com/office/drawing/2014/main" id="{0A058347-33A9-4D45-8C1A-8A6301B9D7E1}"/>
                      </a:ext>
                    </a:extLst>
                  </p:cNvPr>
                  <p:cNvSpPr/>
                  <p:nvPr/>
                </p:nvSpPr>
                <p:spPr>
                  <a:xfrm>
                    <a:off x="230154" y="3212095"/>
                    <a:ext cx="459782" cy="345597"/>
                  </a:xfrm>
                  <a:prstGeom prst="hexagon">
                    <a:avLst/>
                  </a:prstGeom>
                  <a:noFill/>
                  <a:ln w="57150">
                    <a:solidFill>
                      <a:srgbClr val="00B05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50" i="0" u="none" strike="noStrike" kern="1200" cap="none" spc="0" normalizeH="0" baseline="0" noProof="0">
                      <a:ln>
                        <a:noFill/>
                      </a:ln>
                      <a:solidFill>
                        <a:schemeClr val="bg1"/>
                      </a:solidFill>
                      <a:effectLst/>
                      <a:uLnTx/>
                      <a:uFillTx/>
                      <a:latin typeface="Arial"/>
                      <a:ea typeface="+mn-ea"/>
                      <a:cs typeface="+mn-cs"/>
                    </a:endParaRPr>
                  </a:p>
                </p:txBody>
              </p:sp>
              <p:sp>
                <p:nvSpPr>
                  <p:cNvPr id="24" name="Hexagon 23">
                    <a:extLst>
                      <a:ext uri="{FF2B5EF4-FFF2-40B4-BE49-F238E27FC236}">
                        <a16:creationId xmlns:a16="http://schemas.microsoft.com/office/drawing/2014/main" id="{0CCAC411-C7E0-4C80-A798-46B27740B89B}"/>
                      </a:ext>
                    </a:extLst>
                  </p:cNvPr>
                  <p:cNvSpPr/>
                  <p:nvPr/>
                </p:nvSpPr>
                <p:spPr>
                  <a:xfrm>
                    <a:off x="689936" y="3212095"/>
                    <a:ext cx="459782" cy="345597"/>
                  </a:xfrm>
                  <a:prstGeom prst="hexagon">
                    <a:avLst/>
                  </a:prstGeom>
                  <a:noFill/>
                  <a:ln w="57150">
                    <a:solidFill>
                      <a:srgbClr val="00B05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50" i="0" u="none" strike="noStrike" kern="1200" cap="none" spc="0" normalizeH="0" baseline="0" noProof="0">
                      <a:ln>
                        <a:noFill/>
                      </a:ln>
                      <a:solidFill>
                        <a:schemeClr val="bg1"/>
                      </a:solidFill>
                      <a:effectLst/>
                      <a:uLnTx/>
                      <a:uFillTx/>
                      <a:latin typeface="Arial"/>
                      <a:ea typeface="+mn-ea"/>
                      <a:cs typeface="+mn-cs"/>
                    </a:endParaRPr>
                  </a:p>
                </p:txBody>
              </p:sp>
              <p:sp>
                <p:nvSpPr>
                  <p:cNvPr id="25" name="Hexagon 24">
                    <a:extLst>
                      <a:ext uri="{FF2B5EF4-FFF2-40B4-BE49-F238E27FC236}">
                        <a16:creationId xmlns:a16="http://schemas.microsoft.com/office/drawing/2014/main" id="{F9145925-5F72-4834-9BBB-AFA3FD7E1A5C}"/>
                      </a:ext>
                    </a:extLst>
                  </p:cNvPr>
                  <p:cNvSpPr/>
                  <p:nvPr/>
                </p:nvSpPr>
                <p:spPr>
                  <a:xfrm>
                    <a:off x="1149719" y="3195266"/>
                    <a:ext cx="459782" cy="345597"/>
                  </a:xfrm>
                  <a:prstGeom prst="hexagon">
                    <a:avLst/>
                  </a:prstGeom>
                  <a:noFill/>
                  <a:ln w="57150">
                    <a:solidFill>
                      <a:srgbClr val="00B05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50" i="0" u="none" strike="noStrike" kern="1200" cap="none" spc="0" normalizeH="0" baseline="0" noProof="0">
                      <a:ln>
                        <a:noFill/>
                      </a:ln>
                      <a:solidFill>
                        <a:schemeClr val="bg1"/>
                      </a:solidFill>
                      <a:effectLst/>
                      <a:uLnTx/>
                      <a:uFillTx/>
                      <a:latin typeface="Arial"/>
                      <a:ea typeface="+mn-ea"/>
                      <a:cs typeface="+mn-cs"/>
                    </a:endParaRPr>
                  </a:p>
                </p:txBody>
              </p:sp>
              <p:sp>
                <p:nvSpPr>
                  <p:cNvPr id="26" name="Hexagon 25">
                    <a:extLst>
                      <a:ext uri="{FF2B5EF4-FFF2-40B4-BE49-F238E27FC236}">
                        <a16:creationId xmlns:a16="http://schemas.microsoft.com/office/drawing/2014/main" id="{AF3DECD8-B136-4C26-9507-1624CCA1D6F3}"/>
                      </a:ext>
                    </a:extLst>
                  </p:cNvPr>
                  <p:cNvSpPr/>
                  <p:nvPr/>
                </p:nvSpPr>
                <p:spPr>
                  <a:xfrm>
                    <a:off x="1609501" y="3203680"/>
                    <a:ext cx="459782" cy="345597"/>
                  </a:xfrm>
                  <a:prstGeom prst="hexagon">
                    <a:avLst/>
                  </a:prstGeom>
                  <a:noFill/>
                  <a:ln w="57150">
                    <a:solidFill>
                      <a:srgbClr val="00B05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50" i="0" u="none" strike="noStrike" kern="1200" cap="none" spc="0" normalizeH="0" baseline="0" noProof="0">
                      <a:ln>
                        <a:noFill/>
                      </a:ln>
                      <a:solidFill>
                        <a:schemeClr val="bg1"/>
                      </a:solidFill>
                      <a:effectLst/>
                      <a:uLnTx/>
                      <a:uFillTx/>
                      <a:latin typeface="Arial"/>
                      <a:ea typeface="+mn-ea"/>
                      <a:cs typeface="+mn-cs"/>
                    </a:endParaRPr>
                  </a:p>
                </p:txBody>
              </p:sp>
            </p:grpSp>
            <p:cxnSp>
              <p:nvCxnSpPr>
                <p:cNvPr id="12" name="Straight Connector 11">
                  <a:extLst>
                    <a:ext uri="{FF2B5EF4-FFF2-40B4-BE49-F238E27FC236}">
                      <a16:creationId xmlns:a16="http://schemas.microsoft.com/office/drawing/2014/main" id="{7224014A-B6CD-496E-9BFC-D58B859950F4}"/>
                    </a:ext>
                  </a:extLst>
                </p:cNvPr>
                <p:cNvCxnSpPr/>
                <p:nvPr/>
              </p:nvCxnSpPr>
              <p:spPr>
                <a:xfrm flipV="1">
                  <a:off x="4263041" y="1916641"/>
                  <a:ext cx="0" cy="1766552"/>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861B379A-5AA4-4282-8E6F-3F2281113923}"/>
                    </a:ext>
                  </a:extLst>
                </p:cNvPr>
                <p:cNvSpPr txBox="1"/>
                <p:nvPr/>
              </p:nvSpPr>
              <p:spPr>
                <a:xfrm>
                  <a:off x="3392732" y="1519742"/>
                  <a:ext cx="2466600" cy="262983"/>
                </a:xfrm>
                <a:prstGeom prst="rect">
                  <a:avLst/>
                </a:prstGeom>
                <a:noFill/>
              </p:spPr>
              <p:txBody>
                <a:bodyPr wrap="square" rtlCol="0">
                  <a:spAutoFit/>
                </a:bodyPr>
                <a:lstStyle/>
                <a:p>
                  <a:r>
                    <a:rPr lang="en-GB" sz="2400" dirty="0">
                      <a:solidFill>
                        <a:schemeClr val="bg1"/>
                      </a:solidFill>
                    </a:rPr>
                    <a:t>% of normal wort sugars</a:t>
                  </a:r>
                </a:p>
              </p:txBody>
            </p:sp>
            <p:sp>
              <p:nvSpPr>
                <p:cNvPr id="14" name="TextBox 13">
                  <a:extLst>
                    <a:ext uri="{FF2B5EF4-FFF2-40B4-BE49-F238E27FC236}">
                      <a16:creationId xmlns:a16="http://schemas.microsoft.com/office/drawing/2014/main" id="{D1087495-D3A9-488A-94D4-9DCF2BA2389C}"/>
                    </a:ext>
                  </a:extLst>
                </p:cNvPr>
                <p:cNvSpPr txBox="1"/>
                <p:nvPr/>
              </p:nvSpPr>
              <p:spPr>
                <a:xfrm>
                  <a:off x="4829942" y="1855134"/>
                  <a:ext cx="927736" cy="262983"/>
                </a:xfrm>
                <a:prstGeom prst="rect">
                  <a:avLst/>
                </a:prstGeom>
                <a:noFill/>
              </p:spPr>
              <p:txBody>
                <a:bodyPr wrap="square" rtlCol="0">
                  <a:spAutoFit/>
                </a:bodyPr>
                <a:lstStyle/>
                <a:p>
                  <a:r>
                    <a:rPr lang="en-GB" sz="2400" dirty="0">
                      <a:solidFill>
                        <a:schemeClr val="bg1"/>
                      </a:solidFill>
                    </a:rPr>
                    <a:t>10-15</a:t>
                  </a:r>
                </a:p>
              </p:txBody>
            </p:sp>
            <p:sp>
              <p:nvSpPr>
                <p:cNvPr id="15" name="TextBox 14">
                  <a:extLst>
                    <a:ext uri="{FF2B5EF4-FFF2-40B4-BE49-F238E27FC236}">
                      <a16:creationId xmlns:a16="http://schemas.microsoft.com/office/drawing/2014/main" id="{C8710682-BFC8-4617-A247-36AF9CDCC90A}"/>
                    </a:ext>
                  </a:extLst>
                </p:cNvPr>
                <p:cNvSpPr txBox="1"/>
                <p:nvPr/>
              </p:nvSpPr>
              <p:spPr>
                <a:xfrm>
                  <a:off x="4829942" y="2313221"/>
                  <a:ext cx="927736" cy="262983"/>
                </a:xfrm>
                <a:prstGeom prst="rect">
                  <a:avLst/>
                </a:prstGeom>
                <a:noFill/>
              </p:spPr>
              <p:txBody>
                <a:bodyPr wrap="square" rtlCol="0">
                  <a:spAutoFit/>
                </a:bodyPr>
                <a:lstStyle/>
                <a:p>
                  <a:r>
                    <a:rPr lang="en-GB" sz="2400" dirty="0">
                      <a:solidFill>
                        <a:schemeClr val="bg1"/>
                      </a:solidFill>
                    </a:rPr>
                    <a:t>50-60</a:t>
                  </a:r>
                </a:p>
              </p:txBody>
            </p:sp>
            <p:sp>
              <p:nvSpPr>
                <p:cNvPr id="16" name="TextBox 15">
                  <a:extLst>
                    <a:ext uri="{FF2B5EF4-FFF2-40B4-BE49-F238E27FC236}">
                      <a16:creationId xmlns:a16="http://schemas.microsoft.com/office/drawing/2014/main" id="{F0E316A4-7A4D-40D8-8684-14805A2193F6}"/>
                    </a:ext>
                  </a:extLst>
                </p:cNvPr>
                <p:cNvSpPr txBox="1"/>
                <p:nvPr/>
              </p:nvSpPr>
              <p:spPr>
                <a:xfrm>
                  <a:off x="4829942" y="2799916"/>
                  <a:ext cx="927736" cy="262983"/>
                </a:xfrm>
                <a:prstGeom prst="rect">
                  <a:avLst/>
                </a:prstGeom>
                <a:noFill/>
              </p:spPr>
              <p:txBody>
                <a:bodyPr wrap="square" rtlCol="0">
                  <a:spAutoFit/>
                </a:bodyPr>
                <a:lstStyle/>
                <a:p>
                  <a:r>
                    <a:rPr lang="en-GB" sz="2400" dirty="0">
                      <a:solidFill>
                        <a:schemeClr val="bg1"/>
                      </a:solidFill>
                    </a:rPr>
                    <a:t>15-20</a:t>
                  </a:r>
                </a:p>
              </p:txBody>
            </p:sp>
            <p:sp>
              <p:nvSpPr>
                <p:cNvPr id="17" name="TextBox 16">
                  <a:extLst>
                    <a:ext uri="{FF2B5EF4-FFF2-40B4-BE49-F238E27FC236}">
                      <a16:creationId xmlns:a16="http://schemas.microsoft.com/office/drawing/2014/main" id="{282A1092-8C17-4338-917C-DD6C1949976B}"/>
                    </a:ext>
                  </a:extLst>
                </p:cNvPr>
                <p:cNvSpPr txBox="1"/>
                <p:nvPr/>
              </p:nvSpPr>
              <p:spPr>
                <a:xfrm>
                  <a:off x="4829942" y="3297042"/>
                  <a:ext cx="927736" cy="262983"/>
                </a:xfrm>
                <a:prstGeom prst="rect">
                  <a:avLst/>
                </a:prstGeom>
                <a:noFill/>
              </p:spPr>
              <p:txBody>
                <a:bodyPr wrap="square" rtlCol="0">
                  <a:spAutoFit/>
                </a:bodyPr>
                <a:lstStyle/>
                <a:p>
                  <a:r>
                    <a:rPr lang="en-GB" sz="2400" dirty="0">
                      <a:solidFill>
                        <a:schemeClr val="bg1"/>
                      </a:solidFill>
                    </a:rPr>
                    <a:t>20-30</a:t>
                  </a:r>
                </a:p>
              </p:txBody>
            </p:sp>
            <p:sp>
              <p:nvSpPr>
                <p:cNvPr id="18" name="TextBox 17">
                  <a:extLst>
                    <a:ext uri="{FF2B5EF4-FFF2-40B4-BE49-F238E27FC236}">
                      <a16:creationId xmlns:a16="http://schemas.microsoft.com/office/drawing/2014/main" id="{03853644-62FC-46E0-8BB4-E91D200E6D6A}"/>
                    </a:ext>
                  </a:extLst>
                </p:cNvPr>
                <p:cNvSpPr txBox="1"/>
                <p:nvPr/>
              </p:nvSpPr>
              <p:spPr>
                <a:xfrm>
                  <a:off x="2984581" y="1860350"/>
                  <a:ext cx="1145248" cy="237494"/>
                </a:xfrm>
                <a:prstGeom prst="rect">
                  <a:avLst/>
                </a:prstGeom>
                <a:noFill/>
              </p:spPr>
              <p:txBody>
                <a:bodyPr wrap="square" rtlCol="0">
                  <a:spAutoFit/>
                </a:bodyPr>
                <a:lstStyle/>
                <a:p>
                  <a:r>
                    <a:rPr lang="en-GB" sz="2400" dirty="0">
                      <a:solidFill>
                        <a:schemeClr val="bg1"/>
                      </a:solidFill>
                    </a:rPr>
                    <a:t>Glucose DP1</a:t>
                  </a:r>
                </a:p>
              </p:txBody>
            </p:sp>
            <p:sp>
              <p:nvSpPr>
                <p:cNvPr id="19" name="TextBox 18">
                  <a:extLst>
                    <a:ext uri="{FF2B5EF4-FFF2-40B4-BE49-F238E27FC236}">
                      <a16:creationId xmlns:a16="http://schemas.microsoft.com/office/drawing/2014/main" id="{9B62F85D-B60A-4B1B-AFB8-2BC77EFD3F61}"/>
                    </a:ext>
                  </a:extLst>
                </p:cNvPr>
                <p:cNvSpPr txBox="1"/>
                <p:nvPr/>
              </p:nvSpPr>
              <p:spPr>
                <a:xfrm>
                  <a:off x="2984580" y="2313220"/>
                  <a:ext cx="1145244" cy="237494"/>
                </a:xfrm>
                <a:prstGeom prst="rect">
                  <a:avLst/>
                </a:prstGeom>
                <a:noFill/>
              </p:spPr>
              <p:txBody>
                <a:bodyPr wrap="square" rtlCol="0">
                  <a:spAutoFit/>
                </a:bodyPr>
                <a:lstStyle/>
                <a:p>
                  <a:r>
                    <a:rPr lang="en-GB" sz="2400" dirty="0">
                      <a:solidFill>
                        <a:schemeClr val="bg1"/>
                      </a:solidFill>
                    </a:rPr>
                    <a:t>Maltose DP2</a:t>
                  </a:r>
                </a:p>
              </p:txBody>
            </p:sp>
            <p:sp>
              <p:nvSpPr>
                <p:cNvPr id="20" name="TextBox 19">
                  <a:extLst>
                    <a:ext uri="{FF2B5EF4-FFF2-40B4-BE49-F238E27FC236}">
                      <a16:creationId xmlns:a16="http://schemas.microsoft.com/office/drawing/2014/main" id="{9CA7171C-1420-4F36-A002-75C456E425DB}"/>
                    </a:ext>
                  </a:extLst>
                </p:cNvPr>
                <p:cNvSpPr txBox="1"/>
                <p:nvPr/>
              </p:nvSpPr>
              <p:spPr>
                <a:xfrm>
                  <a:off x="2984581" y="2799916"/>
                  <a:ext cx="1278460" cy="237494"/>
                </a:xfrm>
                <a:prstGeom prst="rect">
                  <a:avLst/>
                </a:prstGeom>
                <a:noFill/>
              </p:spPr>
              <p:txBody>
                <a:bodyPr wrap="square" rtlCol="0">
                  <a:spAutoFit/>
                </a:bodyPr>
                <a:lstStyle/>
                <a:p>
                  <a:r>
                    <a:rPr lang="en-GB" sz="2400" dirty="0">
                      <a:solidFill>
                        <a:schemeClr val="bg1"/>
                      </a:solidFill>
                    </a:rPr>
                    <a:t>Maltotriose DP3</a:t>
                  </a:r>
                </a:p>
              </p:txBody>
            </p:sp>
            <p:sp>
              <p:nvSpPr>
                <p:cNvPr id="21" name="TextBox 20">
                  <a:extLst>
                    <a:ext uri="{FF2B5EF4-FFF2-40B4-BE49-F238E27FC236}">
                      <a16:creationId xmlns:a16="http://schemas.microsoft.com/office/drawing/2014/main" id="{17E5B899-64E2-434A-8A30-889AF399C36C}"/>
                    </a:ext>
                  </a:extLst>
                </p:cNvPr>
                <p:cNvSpPr txBox="1"/>
                <p:nvPr/>
              </p:nvSpPr>
              <p:spPr>
                <a:xfrm>
                  <a:off x="2984578" y="3286294"/>
                  <a:ext cx="1278460" cy="237494"/>
                </a:xfrm>
                <a:prstGeom prst="rect">
                  <a:avLst/>
                </a:prstGeom>
                <a:noFill/>
              </p:spPr>
              <p:txBody>
                <a:bodyPr wrap="square" rtlCol="0">
                  <a:spAutoFit/>
                </a:bodyPr>
                <a:lstStyle/>
                <a:p>
                  <a:r>
                    <a:rPr lang="en-GB" sz="2400" dirty="0">
                      <a:solidFill>
                        <a:schemeClr val="bg1"/>
                      </a:solidFill>
                    </a:rPr>
                    <a:t>Dextrin DP4+</a:t>
                  </a:r>
                </a:p>
              </p:txBody>
            </p:sp>
          </p:grpSp>
          <p:sp>
            <p:nvSpPr>
              <p:cNvPr id="8" name="TextBox 7">
                <a:extLst>
                  <a:ext uri="{FF2B5EF4-FFF2-40B4-BE49-F238E27FC236}">
                    <a16:creationId xmlns:a16="http://schemas.microsoft.com/office/drawing/2014/main" id="{667489DE-C2CF-4B2E-92C6-4E493C44DA7A}"/>
                  </a:ext>
                </a:extLst>
              </p:cNvPr>
              <p:cNvSpPr txBox="1"/>
              <p:nvPr/>
            </p:nvSpPr>
            <p:spPr>
              <a:xfrm>
                <a:off x="1429057" y="2197982"/>
                <a:ext cx="175525" cy="256170"/>
              </a:xfrm>
              <a:prstGeom prst="rect">
                <a:avLst/>
              </a:prstGeom>
              <a:noFill/>
              <a:ln>
                <a:noFill/>
              </a:ln>
            </p:spPr>
            <p:txBody>
              <a:bodyPr wrap="square" rtlCol="0">
                <a:spAutoFit/>
              </a:bodyPr>
              <a:lstStyle/>
              <a:p>
                <a:r>
                  <a:rPr lang="en-GB" sz="4400" b="1" dirty="0">
                    <a:solidFill>
                      <a:srgbClr val="00B050"/>
                    </a:solidFill>
                  </a:rPr>
                  <a:t>+</a:t>
                </a:r>
              </a:p>
            </p:txBody>
          </p:sp>
        </p:grpSp>
      </p:grpSp>
    </p:spTree>
    <p:extLst>
      <p:ext uri="{BB962C8B-B14F-4D97-AF65-F5344CB8AC3E}">
        <p14:creationId xmlns:p14="http://schemas.microsoft.com/office/powerpoint/2010/main" val="2715382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B75EB83A-834B-46E7-BDB8-8B0A3BFDBCDB}"/>
              </a:ext>
            </a:extLst>
          </p:cNvPr>
          <p:cNvGrpSpPr/>
          <p:nvPr/>
        </p:nvGrpSpPr>
        <p:grpSpPr>
          <a:xfrm>
            <a:off x="7260696" y="2580434"/>
            <a:ext cx="4643936" cy="2092098"/>
            <a:chOff x="1163707" y="1853915"/>
            <a:chExt cx="5260176" cy="2059766"/>
          </a:xfrm>
        </p:grpSpPr>
        <p:sp>
          <p:nvSpPr>
            <p:cNvPr id="19" name="Hexagon 18">
              <a:extLst>
                <a:ext uri="{FF2B5EF4-FFF2-40B4-BE49-F238E27FC236}">
                  <a16:creationId xmlns:a16="http://schemas.microsoft.com/office/drawing/2014/main" id="{1B9015EC-93D8-4700-9F0D-BCFC9344FEA6}"/>
                </a:ext>
              </a:extLst>
            </p:cNvPr>
            <p:cNvSpPr/>
            <p:nvPr/>
          </p:nvSpPr>
          <p:spPr>
            <a:xfrm>
              <a:off x="1363338" y="1893739"/>
              <a:ext cx="407153" cy="306038"/>
            </a:xfrm>
            <a:prstGeom prst="hexagon">
              <a:avLst/>
            </a:prstGeom>
            <a:noFill/>
            <a:ln w="38100">
              <a:solidFill>
                <a:srgbClr val="FF000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latin typeface="Arial"/>
                <a:ea typeface="+mn-ea"/>
                <a:cs typeface="+mn-cs"/>
              </a:endParaRPr>
            </a:p>
          </p:txBody>
        </p:sp>
        <p:grpSp>
          <p:nvGrpSpPr>
            <p:cNvPr id="20" name="Group 19">
              <a:extLst>
                <a:ext uri="{FF2B5EF4-FFF2-40B4-BE49-F238E27FC236}">
                  <a16:creationId xmlns:a16="http://schemas.microsoft.com/office/drawing/2014/main" id="{39302AEA-6871-4696-B52D-C54A4049C3D7}"/>
                </a:ext>
              </a:extLst>
            </p:cNvPr>
            <p:cNvGrpSpPr/>
            <p:nvPr/>
          </p:nvGrpSpPr>
          <p:grpSpPr>
            <a:xfrm rot="954014">
              <a:off x="4658801" y="2129981"/>
              <a:ext cx="1765082" cy="1783700"/>
              <a:chOff x="7573056" y="1649868"/>
              <a:chExt cx="4139022" cy="4606792"/>
            </a:xfrm>
          </p:grpSpPr>
          <p:sp>
            <p:nvSpPr>
              <p:cNvPr id="32" name="Hexagon 31">
                <a:extLst>
                  <a:ext uri="{FF2B5EF4-FFF2-40B4-BE49-F238E27FC236}">
                    <a16:creationId xmlns:a16="http://schemas.microsoft.com/office/drawing/2014/main" id="{34514E45-0B65-4F10-A9B9-5A3A93913D8A}"/>
                  </a:ext>
                </a:extLst>
              </p:cNvPr>
              <p:cNvSpPr/>
              <p:nvPr/>
            </p:nvSpPr>
            <p:spPr>
              <a:xfrm>
                <a:off x="7573056" y="3510642"/>
                <a:ext cx="996043" cy="824593"/>
              </a:xfrm>
              <a:prstGeom prst="hexagon">
                <a:avLst/>
              </a:prstGeom>
              <a:noFill/>
              <a:ln w="38100">
                <a:solidFill>
                  <a:srgbClr val="00B05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bg1"/>
                  </a:solidFill>
                  <a:effectLst/>
                  <a:uLnTx/>
                  <a:uFillTx/>
                  <a:latin typeface="Arial"/>
                  <a:ea typeface="+mn-ea"/>
                  <a:cs typeface="+mn-cs"/>
                </a:endParaRPr>
              </a:p>
            </p:txBody>
          </p:sp>
          <p:sp>
            <p:nvSpPr>
              <p:cNvPr id="33" name="Hexagon 32">
                <a:extLst>
                  <a:ext uri="{FF2B5EF4-FFF2-40B4-BE49-F238E27FC236}">
                    <a16:creationId xmlns:a16="http://schemas.microsoft.com/office/drawing/2014/main" id="{74B963DF-5599-436C-AED0-532FC189A7EB}"/>
                  </a:ext>
                </a:extLst>
              </p:cNvPr>
              <p:cNvSpPr/>
              <p:nvPr/>
            </p:nvSpPr>
            <p:spPr>
              <a:xfrm>
                <a:off x="8601755" y="3551463"/>
                <a:ext cx="996043" cy="824593"/>
              </a:xfrm>
              <a:prstGeom prst="hexagon">
                <a:avLst/>
              </a:prstGeom>
              <a:noFill/>
              <a:ln w="38100">
                <a:solidFill>
                  <a:srgbClr val="00B05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latin typeface="Arial"/>
                  <a:ea typeface="+mn-ea"/>
                  <a:cs typeface="+mn-cs"/>
                </a:endParaRPr>
              </a:p>
            </p:txBody>
          </p:sp>
          <p:sp>
            <p:nvSpPr>
              <p:cNvPr id="34" name="Hexagon 33">
                <a:extLst>
                  <a:ext uri="{FF2B5EF4-FFF2-40B4-BE49-F238E27FC236}">
                    <a16:creationId xmlns:a16="http://schemas.microsoft.com/office/drawing/2014/main" id="{1DE1C2FF-75C4-4AA6-A265-4C1FCAE64513}"/>
                  </a:ext>
                </a:extLst>
              </p:cNvPr>
              <p:cNvSpPr/>
              <p:nvPr/>
            </p:nvSpPr>
            <p:spPr>
              <a:xfrm>
                <a:off x="9668555" y="3551463"/>
                <a:ext cx="996043" cy="824593"/>
              </a:xfrm>
              <a:prstGeom prst="hexagon">
                <a:avLst/>
              </a:prstGeom>
              <a:noFill/>
              <a:ln w="38100">
                <a:solidFill>
                  <a:srgbClr val="00B05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latin typeface="Arial"/>
                  <a:ea typeface="+mn-ea"/>
                  <a:cs typeface="+mn-cs"/>
                </a:endParaRPr>
              </a:p>
            </p:txBody>
          </p:sp>
          <p:sp>
            <p:nvSpPr>
              <p:cNvPr id="35" name="Hexagon 34">
                <a:extLst>
                  <a:ext uri="{FF2B5EF4-FFF2-40B4-BE49-F238E27FC236}">
                    <a16:creationId xmlns:a16="http://schemas.microsoft.com/office/drawing/2014/main" id="{A7B3EA81-E930-499F-BD28-5E46996A3B67}"/>
                  </a:ext>
                </a:extLst>
              </p:cNvPr>
              <p:cNvSpPr/>
              <p:nvPr/>
            </p:nvSpPr>
            <p:spPr>
              <a:xfrm rot="378295">
                <a:off x="10716035" y="3628368"/>
                <a:ext cx="996043" cy="824593"/>
              </a:xfrm>
              <a:prstGeom prst="hexagon">
                <a:avLst/>
              </a:prstGeom>
              <a:noFill/>
              <a:ln w="38100">
                <a:solidFill>
                  <a:srgbClr val="00B05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latin typeface="Arial"/>
                  <a:ea typeface="+mn-ea"/>
                  <a:cs typeface="+mn-cs"/>
                </a:endParaRPr>
              </a:p>
            </p:txBody>
          </p:sp>
          <p:sp>
            <p:nvSpPr>
              <p:cNvPr id="36" name="Hexagon 35">
                <a:extLst>
                  <a:ext uri="{FF2B5EF4-FFF2-40B4-BE49-F238E27FC236}">
                    <a16:creationId xmlns:a16="http://schemas.microsoft.com/office/drawing/2014/main" id="{5F3DF1B1-12F0-42F0-AABB-5C0554C4BF18}"/>
                  </a:ext>
                </a:extLst>
              </p:cNvPr>
              <p:cNvSpPr/>
              <p:nvPr/>
            </p:nvSpPr>
            <p:spPr>
              <a:xfrm rot="17903508">
                <a:off x="10244909" y="2662391"/>
                <a:ext cx="996043" cy="824593"/>
              </a:xfrm>
              <a:prstGeom prst="hexagon">
                <a:avLst/>
              </a:prstGeom>
              <a:noFill/>
              <a:ln w="38100">
                <a:solidFill>
                  <a:srgbClr val="00B05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latin typeface="Arial"/>
                  <a:ea typeface="+mn-ea"/>
                  <a:cs typeface="+mn-cs"/>
                </a:endParaRPr>
              </a:p>
            </p:txBody>
          </p:sp>
          <p:sp>
            <p:nvSpPr>
              <p:cNvPr id="37" name="Hexagon 36">
                <a:extLst>
                  <a:ext uri="{FF2B5EF4-FFF2-40B4-BE49-F238E27FC236}">
                    <a16:creationId xmlns:a16="http://schemas.microsoft.com/office/drawing/2014/main" id="{A6DCA969-1DB6-4400-BD19-99890F9C574D}"/>
                  </a:ext>
                </a:extLst>
              </p:cNvPr>
              <p:cNvSpPr/>
              <p:nvPr/>
            </p:nvSpPr>
            <p:spPr>
              <a:xfrm rot="17903508">
                <a:off x="10699714" y="1735593"/>
                <a:ext cx="996043" cy="824593"/>
              </a:xfrm>
              <a:prstGeom prst="hexagon">
                <a:avLst/>
              </a:prstGeom>
              <a:noFill/>
              <a:ln w="38100">
                <a:solidFill>
                  <a:srgbClr val="00B05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latin typeface="Arial"/>
                  <a:ea typeface="+mn-ea"/>
                  <a:cs typeface="+mn-cs"/>
                </a:endParaRPr>
              </a:p>
            </p:txBody>
          </p:sp>
          <p:sp>
            <p:nvSpPr>
              <p:cNvPr id="38" name="Hexagon 37">
                <a:extLst>
                  <a:ext uri="{FF2B5EF4-FFF2-40B4-BE49-F238E27FC236}">
                    <a16:creationId xmlns:a16="http://schemas.microsoft.com/office/drawing/2014/main" id="{784D85A4-BEE2-4700-8772-A0E854B29872}"/>
                  </a:ext>
                </a:extLst>
              </p:cNvPr>
              <p:cNvSpPr/>
              <p:nvPr/>
            </p:nvSpPr>
            <p:spPr>
              <a:xfrm rot="607862">
                <a:off x="9130271" y="4479220"/>
                <a:ext cx="996043" cy="824593"/>
              </a:xfrm>
              <a:prstGeom prst="hexagon">
                <a:avLst/>
              </a:prstGeom>
              <a:noFill/>
              <a:ln w="38100">
                <a:solidFill>
                  <a:srgbClr val="00B05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latin typeface="Arial"/>
                  <a:ea typeface="+mn-ea"/>
                  <a:cs typeface="+mn-cs"/>
                </a:endParaRPr>
              </a:p>
            </p:txBody>
          </p:sp>
          <p:sp>
            <p:nvSpPr>
              <p:cNvPr id="39" name="Hexagon 38">
                <a:extLst>
                  <a:ext uri="{FF2B5EF4-FFF2-40B4-BE49-F238E27FC236}">
                    <a16:creationId xmlns:a16="http://schemas.microsoft.com/office/drawing/2014/main" id="{2ED341BE-4014-4D07-8420-47CE9049BB20}"/>
                  </a:ext>
                </a:extLst>
              </p:cNvPr>
              <p:cNvSpPr/>
              <p:nvPr/>
            </p:nvSpPr>
            <p:spPr>
              <a:xfrm rot="607862">
                <a:off x="9537422" y="5432067"/>
                <a:ext cx="996043" cy="824593"/>
              </a:xfrm>
              <a:prstGeom prst="hexagon">
                <a:avLst/>
              </a:prstGeom>
              <a:noFill/>
              <a:ln w="38100">
                <a:solidFill>
                  <a:srgbClr val="00B05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latin typeface="Arial"/>
                  <a:ea typeface="+mn-ea"/>
                  <a:cs typeface="+mn-cs"/>
                </a:endParaRPr>
              </a:p>
            </p:txBody>
          </p:sp>
        </p:grpSp>
        <p:sp>
          <p:nvSpPr>
            <p:cNvPr id="21" name="Hexagon 20">
              <a:extLst>
                <a:ext uri="{FF2B5EF4-FFF2-40B4-BE49-F238E27FC236}">
                  <a16:creationId xmlns:a16="http://schemas.microsoft.com/office/drawing/2014/main" id="{BC489681-38F4-4AC5-AE1B-9E1D8B2AC551}"/>
                </a:ext>
              </a:extLst>
            </p:cNvPr>
            <p:cNvSpPr/>
            <p:nvPr/>
          </p:nvSpPr>
          <p:spPr>
            <a:xfrm>
              <a:off x="1602951" y="2468175"/>
              <a:ext cx="407153" cy="306038"/>
            </a:xfrm>
            <a:prstGeom prst="hexagon">
              <a:avLst/>
            </a:prstGeom>
            <a:noFill/>
            <a:ln w="38100">
              <a:solidFill>
                <a:srgbClr val="FF000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latin typeface="Arial"/>
                <a:ea typeface="+mn-ea"/>
                <a:cs typeface="+mn-cs"/>
              </a:endParaRPr>
            </a:p>
          </p:txBody>
        </p:sp>
        <p:sp>
          <p:nvSpPr>
            <p:cNvPr id="22" name="Hexagon 21">
              <a:extLst>
                <a:ext uri="{FF2B5EF4-FFF2-40B4-BE49-F238E27FC236}">
                  <a16:creationId xmlns:a16="http://schemas.microsoft.com/office/drawing/2014/main" id="{FD39FF96-2992-4494-9E48-E3F0FD7A69A7}"/>
                </a:ext>
              </a:extLst>
            </p:cNvPr>
            <p:cNvSpPr/>
            <p:nvPr/>
          </p:nvSpPr>
          <p:spPr>
            <a:xfrm>
              <a:off x="1163707" y="2468175"/>
              <a:ext cx="407153" cy="306038"/>
            </a:xfrm>
            <a:prstGeom prst="hexagon">
              <a:avLst/>
            </a:prstGeom>
            <a:noFill/>
            <a:ln w="38100">
              <a:solidFill>
                <a:srgbClr val="FF000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latin typeface="Arial"/>
                <a:ea typeface="+mn-ea"/>
                <a:cs typeface="+mn-cs"/>
              </a:endParaRPr>
            </a:p>
          </p:txBody>
        </p:sp>
        <p:sp>
          <p:nvSpPr>
            <p:cNvPr id="23" name="Hexagon 22">
              <a:extLst>
                <a:ext uri="{FF2B5EF4-FFF2-40B4-BE49-F238E27FC236}">
                  <a16:creationId xmlns:a16="http://schemas.microsoft.com/office/drawing/2014/main" id="{2A0BA672-1F6C-4DF4-956F-CF0E0EE4E83D}"/>
                </a:ext>
              </a:extLst>
            </p:cNvPr>
            <p:cNvSpPr/>
            <p:nvPr/>
          </p:nvSpPr>
          <p:spPr>
            <a:xfrm>
              <a:off x="4920286" y="1856004"/>
              <a:ext cx="407153" cy="306037"/>
            </a:xfrm>
            <a:prstGeom prst="hexagon">
              <a:avLst/>
            </a:prstGeom>
            <a:noFill/>
            <a:ln w="38100">
              <a:solidFill>
                <a:srgbClr val="00B05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latin typeface="Arial"/>
                <a:ea typeface="+mn-ea"/>
                <a:cs typeface="+mn-cs"/>
              </a:endParaRPr>
            </a:p>
          </p:txBody>
        </p:sp>
        <p:sp>
          <p:nvSpPr>
            <p:cNvPr id="24" name="Hexagon 23">
              <a:extLst>
                <a:ext uri="{FF2B5EF4-FFF2-40B4-BE49-F238E27FC236}">
                  <a16:creationId xmlns:a16="http://schemas.microsoft.com/office/drawing/2014/main" id="{CAEC8526-8080-4AC4-81D0-C66FC10BB377}"/>
                </a:ext>
              </a:extLst>
            </p:cNvPr>
            <p:cNvSpPr/>
            <p:nvPr/>
          </p:nvSpPr>
          <p:spPr>
            <a:xfrm>
              <a:off x="5805191" y="1853915"/>
              <a:ext cx="407153" cy="306037"/>
            </a:xfrm>
            <a:prstGeom prst="hexagon">
              <a:avLst/>
            </a:prstGeom>
            <a:noFill/>
            <a:ln w="38100">
              <a:solidFill>
                <a:srgbClr val="00B05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latin typeface="Arial"/>
                <a:ea typeface="+mn-ea"/>
                <a:cs typeface="+mn-cs"/>
              </a:endParaRPr>
            </a:p>
          </p:txBody>
        </p:sp>
        <p:sp>
          <p:nvSpPr>
            <p:cNvPr id="25" name="Hexagon 24">
              <a:extLst>
                <a:ext uri="{FF2B5EF4-FFF2-40B4-BE49-F238E27FC236}">
                  <a16:creationId xmlns:a16="http://schemas.microsoft.com/office/drawing/2014/main" id="{F0E5A620-749C-4825-B20E-22CB0F895005}"/>
                </a:ext>
              </a:extLst>
            </p:cNvPr>
            <p:cNvSpPr/>
            <p:nvPr/>
          </p:nvSpPr>
          <p:spPr>
            <a:xfrm>
              <a:off x="5362026" y="1856004"/>
              <a:ext cx="407153" cy="306037"/>
            </a:xfrm>
            <a:prstGeom prst="hexagon">
              <a:avLst/>
            </a:prstGeom>
            <a:noFill/>
            <a:ln w="38100">
              <a:solidFill>
                <a:srgbClr val="00B05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latin typeface="Arial"/>
                <a:ea typeface="+mn-ea"/>
                <a:cs typeface="+mn-cs"/>
              </a:endParaRPr>
            </a:p>
          </p:txBody>
        </p:sp>
        <p:cxnSp>
          <p:nvCxnSpPr>
            <p:cNvPr id="26" name="Straight Arrow Connector 25">
              <a:extLst>
                <a:ext uri="{FF2B5EF4-FFF2-40B4-BE49-F238E27FC236}">
                  <a16:creationId xmlns:a16="http://schemas.microsoft.com/office/drawing/2014/main" id="{EA326229-DA39-4EE2-A860-A0A970B79502}"/>
                </a:ext>
              </a:extLst>
            </p:cNvPr>
            <p:cNvCxnSpPr>
              <a:cxnSpLocks/>
            </p:cNvCxnSpPr>
            <p:nvPr/>
          </p:nvCxnSpPr>
          <p:spPr>
            <a:xfrm>
              <a:off x="3693357" y="2296262"/>
              <a:ext cx="774290" cy="0"/>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0A774470-DFF7-4060-90F7-A03BD3B6A86A}"/>
                </a:ext>
              </a:extLst>
            </p:cNvPr>
            <p:cNvSpPr txBox="1"/>
            <p:nvPr/>
          </p:nvSpPr>
          <p:spPr>
            <a:xfrm>
              <a:off x="3592511" y="1882832"/>
              <a:ext cx="1769511" cy="30302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chemeClr val="bg1"/>
                  </a:solidFill>
                  <a:effectLst/>
                  <a:uLnTx/>
                  <a:uFillTx/>
                  <a:latin typeface="Arial"/>
                  <a:ea typeface="+mn-ea"/>
                  <a:cs typeface="+mn-cs"/>
                </a:rPr>
                <a:t>More of this</a:t>
              </a:r>
              <a:endParaRPr kumimoji="0" lang="en-US" sz="1400" b="1" i="0" u="none" strike="noStrike" kern="1200" cap="none" spc="0" normalizeH="0" baseline="0" noProof="0" dirty="0">
                <a:ln>
                  <a:noFill/>
                </a:ln>
                <a:solidFill>
                  <a:schemeClr val="bg1"/>
                </a:solidFill>
                <a:effectLst/>
                <a:uLnTx/>
                <a:uFillTx/>
                <a:latin typeface="Arial"/>
                <a:ea typeface="+mn-ea"/>
                <a:cs typeface="+mn-cs"/>
              </a:endParaRPr>
            </a:p>
          </p:txBody>
        </p:sp>
        <p:cxnSp>
          <p:nvCxnSpPr>
            <p:cNvPr id="28" name="Straight Arrow Connector 27">
              <a:extLst>
                <a:ext uri="{FF2B5EF4-FFF2-40B4-BE49-F238E27FC236}">
                  <a16:creationId xmlns:a16="http://schemas.microsoft.com/office/drawing/2014/main" id="{D0EB5179-FE11-4112-BF7F-1ADC400FCC7B}"/>
                </a:ext>
              </a:extLst>
            </p:cNvPr>
            <p:cNvCxnSpPr>
              <a:cxnSpLocks/>
            </p:cNvCxnSpPr>
            <p:nvPr/>
          </p:nvCxnSpPr>
          <p:spPr>
            <a:xfrm flipH="1">
              <a:off x="2095971" y="2296262"/>
              <a:ext cx="1357440" cy="0"/>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699C2745-E81C-49D6-B1E6-FBBF1C0FF0B4}"/>
                </a:ext>
              </a:extLst>
            </p:cNvPr>
            <p:cNvSpPr txBox="1"/>
            <p:nvPr/>
          </p:nvSpPr>
          <p:spPr>
            <a:xfrm>
              <a:off x="2095971" y="2547932"/>
              <a:ext cx="1426717" cy="30302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chemeClr val="bg1"/>
                  </a:solidFill>
                  <a:effectLst/>
                  <a:uLnTx/>
                  <a:uFillTx/>
                  <a:latin typeface="Arial"/>
                  <a:ea typeface="+mn-ea"/>
                  <a:cs typeface="+mn-cs"/>
                </a:rPr>
                <a:t>Less of this</a:t>
              </a:r>
              <a:endParaRPr kumimoji="0" lang="en-US" sz="1400" b="1" i="0" u="none" strike="noStrike" kern="1200" cap="none" spc="0" normalizeH="0" baseline="0" noProof="0" dirty="0">
                <a:ln>
                  <a:noFill/>
                </a:ln>
                <a:solidFill>
                  <a:schemeClr val="bg1"/>
                </a:solidFill>
                <a:effectLst/>
                <a:uLnTx/>
                <a:uFillTx/>
                <a:latin typeface="Arial"/>
                <a:ea typeface="+mn-ea"/>
                <a:cs typeface="+mn-cs"/>
              </a:endParaRPr>
            </a:p>
          </p:txBody>
        </p:sp>
        <p:sp>
          <p:nvSpPr>
            <p:cNvPr id="30" name="Rectangle 29">
              <a:extLst>
                <a:ext uri="{FF2B5EF4-FFF2-40B4-BE49-F238E27FC236}">
                  <a16:creationId xmlns:a16="http://schemas.microsoft.com/office/drawing/2014/main" id="{922B5BDB-341C-4B64-9CE7-EFEF3744A93D}"/>
                </a:ext>
              </a:extLst>
            </p:cNvPr>
            <p:cNvSpPr/>
            <p:nvPr/>
          </p:nvSpPr>
          <p:spPr>
            <a:xfrm>
              <a:off x="2634122" y="3237976"/>
              <a:ext cx="2017927" cy="373553"/>
            </a:xfrm>
            <a:prstGeom prst="rect">
              <a:avLst/>
            </a:prstGeom>
            <a:ln>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chemeClr val="bg1"/>
                  </a:solidFill>
                  <a:effectLst/>
                  <a:uLnTx/>
                  <a:uFillTx/>
                  <a:latin typeface="Arial"/>
                  <a:ea typeface="+mn-ea"/>
                  <a:cs typeface="+mn-cs"/>
                </a:rPr>
                <a:t>CH</a:t>
              </a:r>
              <a:r>
                <a:rPr kumimoji="0" lang="en-GB" sz="1600" b="1" i="0" u="none" strike="noStrike" kern="1200" cap="none" spc="0" normalizeH="0" baseline="-30000" noProof="0" dirty="0">
                  <a:ln>
                    <a:noFill/>
                  </a:ln>
                  <a:solidFill>
                    <a:schemeClr val="bg1"/>
                  </a:solidFill>
                  <a:effectLst/>
                  <a:uLnTx/>
                  <a:uFillTx/>
                  <a:latin typeface="Arial"/>
                  <a:ea typeface="+mn-ea"/>
                  <a:cs typeface="+mn-cs"/>
                </a:rPr>
                <a:t>3</a:t>
              </a:r>
              <a:r>
                <a:rPr kumimoji="0" lang="en-GB" sz="1600" b="1" i="0" u="none" strike="noStrike" kern="1200" cap="none" spc="0" normalizeH="0" baseline="0" noProof="0" dirty="0">
                  <a:ln>
                    <a:noFill/>
                  </a:ln>
                  <a:solidFill>
                    <a:schemeClr val="bg1"/>
                  </a:solidFill>
                  <a:effectLst/>
                  <a:uLnTx/>
                  <a:uFillTx/>
                  <a:latin typeface="Arial"/>
                  <a:ea typeface="+mn-ea"/>
                  <a:cs typeface="+mn-cs"/>
                </a:rPr>
                <a:t>CH</a:t>
              </a:r>
              <a:r>
                <a:rPr kumimoji="0" lang="en-GB" sz="1600" b="1" i="0" u="none" strike="noStrike" kern="1200" cap="none" spc="0" normalizeH="0" baseline="-30000" noProof="0" dirty="0">
                  <a:ln>
                    <a:noFill/>
                  </a:ln>
                  <a:solidFill>
                    <a:schemeClr val="bg1"/>
                  </a:solidFill>
                  <a:effectLst/>
                  <a:uLnTx/>
                  <a:uFillTx/>
                  <a:latin typeface="Arial"/>
                  <a:ea typeface="+mn-ea"/>
                  <a:cs typeface="+mn-cs"/>
                </a:rPr>
                <a:t>2</a:t>
              </a:r>
              <a:r>
                <a:rPr kumimoji="0" lang="en-GB" sz="1600" b="1" i="0" u="none" strike="noStrike" kern="1200" cap="none" spc="0" normalizeH="0" baseline="0" noProof="0" dirty="0">
                  <a:ln>
                    <a:noFill/>
                  </a:ln>
                  <a:solidFill>
                    <a:schemeClr val="bg1"/>
                  </a:solidFill>
                  <a:effectLst/>
                  <a:uLnTx/>
                  <a:uFillTx/>
                  <a:latin typeface="Arial"/>
                  <a:ea typeface="+mn-ea"/>
                  <a:cs typeface="+mn-cs"/>
                </a:rPr>
                <a:t>OH</a:t>
              </a:r>
            </a:p>
          </p:txBody>
        </p:sp>
        <p:cxnSp>
          <p:nvCxnSpPr>
            <p:cNvPr id="31" name="Straight Arrow Connector 30">
              <a:extLst>
                <a:ext uri="{FF2B5EF4-FFF2-40B4-BE49-F238E27FC236}">
                  <a16:creationId xmlns:a16="http://schemas.microsoft.com/office/drawing/2014/main" id="{C3A18D6E-BBD1-4797-A697-9812A2BCD433}"/>
                </a:ext>
              </a:extLst>
            </p:cNvPr>
            <p:cNvCxnSpPr>
              <a:cxnSpLocks/>
            </p:cNvCxnSpPr>
            <p:nvPr/>
          </p:nvCxnSpPr>
          <p:spPr>
            <a:xfrm>
              <a:off x="3441651" y="2296262"/>
              <a:ext cx="0" cy="953243"/>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grpSp>
      <p:sp>
        <p:nvSpPr>
          <p:cNvPr id="11" name="TextBox 10">
            <a:extLst>
              <a:ext uri="{FF2B5EF4-FFF2-40B4-BE49-F238E27FC236}">
                <a16:creationId xmlns:a16="http://schemas.microsoft.com/office/drawing/2014/main" id="{442E4D29-E09E-4569-9A2A-D592C04742FE}"/>
              </a:ext>
            </a:extLst>
          </p:cNvPr>
          <p:cNvSpPr txBox="1"/>
          <p:nvPr/>
        </p:nvSpPr>
        <p:spPr>
          <a:xfrm>
            <a:off x="542898" y="385234"/>
            <a:ext cx="8627117" cy="461665"/>
          </a:xfrm>
          <a:prstGeom prst="rect">
            <a:avLst/>
          </a:prstGeom>
          <a:noFill/>
        </p:spPr>
        <p:txBody>
          <a:bodyPr wrap="square" rtlCol="0">
            <a:spAutoFit/>
          </a:bodyPr>
          <a:lstStyle/>
          <a:p>
            <a:r>
              <a:rPr lang="en-GB" sz="2400" dirty="0">
                <a:solidFill>
                  <a:schemeClr val="bg1"/>
                </a:solidFill>
              </a:rPr>
              <a:t>Understand mash enzymes and modify your fermentability</a:t>
            </a:r>
          </a:p>
        </p:txBody>
      </p:sp>
      <p:sp>
        <p:nvSpPr>
          <p:cNvPr id="44" name="TextBox 43">
            <a:extLst>
              <a:ext uri="{FF2B5EF4-FFF2-40B4-BE49-F238E27FC236}">
                <a16:creationId xmlns:a16="http://schemas.microsoft.com/office/drawing/2014/main" id="{2FA155F4-123C-4E4C-B828-0E70B8D724FC}"/>
              </a:ext>
            </a:extLst>
          </p:cNvPr>
          <p:cNvSpPr txBox="1"/>
          <p:nvPr/>
        </p:nvSpPr>
        <p:spPr>
          <a:xfrm>
            <a:off x="97392" y="2767159"/>
            <a:ext cx="152774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0000"/>
                </a:solidFill>
                <a:effectLst/>
                <a:uLnTx/>
                <a:uFillTx/>
                <a:latin typeface="Arial"/>
                <a:ea typeface="+mn-ea"/>
                <a:cs typeface="+mn-cs"/>
              </a:rPr>
              <a:t>beta amylase</a:t>
            </a:r>
            <a:endParaRPr kumimoji="0" lang="en-US" sz="1400" b="1" i="0" u="none" strike="noStrike" kern="1200" cap="none" spc="0" normalizeH="0" baseline="0" noProof="0" dirty="0">
              <a:ln>
                <a:noFill/>
              </a:ln>
              <a:solidFill>
                <a:srgbClr val="FF0000"/>
              </a:solidFill>
              <a:effectLst/>
              <a:uLnTx/>
              <a:uFillTx/>
              <a:latin typeface="Arial"/>
              <a:ea typeface="+mn-ea"/>
              <a:cs typeface="+mn-cs"/>
            </a:endParaRPr>
          </a:p>
        </p:txBody>
      </p:sp>
      <p:sp>
        <p:nvSpPr>
          <p:cNvPr id="45" name="TextBox 44">
            <a:extLst>
              <a:ext uri="{FF2B5EF4-FFF2-40B4-BE49-F238E27FC236}">
                <a16:creationId xmlns:a16="http://schemas.microsoft.com/office/drawing/2014/main" id="{955A5B28-41CE-43AA-82C5-03706A5EBB3B}"/>
              </a:ext>
            </a:extLst>
          </p:cNvPr>
          <p:cNvSpPr txBox="1"/>
          <p:nvPr/>
        </p:nvSpPr>
        <p:spPr>
          <a:xfrm>
            <a:off x="61424" y="3685327"/>
            <a:ext cx="1429771"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B050"/>
                </a:solidFill>
                <a:effectLst/>
                <a:uLnTx/>
                <a:uFillTx/>
                <a:latin typeface="Arial"/>
                <a:ea typeface="+mn-ea"/>
                <a:cs typeface="+mn-cs"/>
              </a:rPr>
              <a:t>alpha amylase</a:t>
            </a:r>
            <a:endParaRPr kumimoji="0" lang="en-US" sz="1400" b="1" i="0" u="none" strike="noStrike" kern="1200" cap="none" spc="0" normalizeH="0" baseline="0" noProof="0" dirty="0">
              <a:ln>
                <a:noFill/>
              </a:ln>
              <a:solidFill>
                <a:srgbClr val="00B050"/>
              </a:solidFill>
              <a:effectLst/>
              <a:uLnTx/>
              <a:uFillTx/>
              <a:latin typeface="Arial"/>
              <a:ea typeface="+mn-ea"/>
              <a:cs typeface="+mn-cs"/>
            </a:endParaRPr>
          </a:p>
        </p:txBody>
      </p:sp>
      <p:sp>
        <p:nvSpPr>
          <p:cNvPr id="47" name="TextBox 46">
            <a:extLst>
              <a:ext uri="{FF2B5EF4-FFF2-40B4-BE49-F238E27FC236}">
                <a16:creationId xmlns:a16="http://schemas.microsoft.com/office/drawing/2014/main" id="{F921C378-CF3A-4392-8F07-B647A1E92A1A}"/>
              </a:ext>
            </a:extLst>
          </p:cNvPr>
          <p:cNvSpPr txBox="1"/>
          <p:nvPr/>
        </p:nvSpPr>
        <p:spPr>
          <a:xfrm>
            <a:off x="75088" y="4586341"/>
            <a:ext cx="2029512"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B0F0"/>
                </a:solidFill>
                <a:effectLst/>
                <a:uLnTx/>
                <a:uFillTx/>
                <a:latin typeface="Arial"/>
                <a:ea typeface="+mn-ea"/>
                <a:cs typeface="+mn-cs"/>
              </a:rPr>
              <a:t>fermentability</a:t>
            </a:r>
            <a:endParaRPr kumimoji="0" lang="en-US" sz="1400" b="1" i="0" u="none" strike="noStrike" kern="1200" cap="none" spc="0" normalizeH="0" baseline="0" noProof="0" dirty="0">
              <a:ln>
                <a:noFill/>
              </a:ln>
              <a:solidFill>
                <a:srgbClr val="00B0F0"/>
              </a:solidFill>
              <a:effectLst/>
              <a:uLnTx/>
              <a:uFillTx/>
              <a:latin typeface="Arial"/>
              <a:ea typeface="+mn-ea"/>
              <a:cs typeface="+mn-cs"/>
            </a:endParaRPr>
          </a:p>
        </p:txBody>
      </p:sp>
      <p:sp>
        <p:nvSpPr>
          <p:cNvPr id="12" name="TextBox 11">
            <a:extLst>
              <a:ext uri="{FF2B5EF4-FFF2-40B4-BE49-F238E27FC236}">
                <a16:creationId xmlns:a16="http://schemas.microsoft.com/office/drawing/2014/main" id="{C8FFC146-A673-4060-85BE-AB9B879AB692}"/>
              </a:ext>
            </a:extLst>
          </p:cNvPr>
          <p:cNvSpPr txBox="1"/>
          <p:nvPr/>
        </p:nvSpPr>
        <p:spPr>
          <a:xfrm>
            <a:off x="72477" y="2384565"/>
            <a:ext cx="1040630" cy="3917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sng" strike="noStrike" kern="1200" cap="none" spc="0" normalizeH="0" baseline="0" noProof="0" dirty="0">
                <a:ln>
                  <a:noFill/>
                </a:ln>
                <a:solidFill>
                  <a:schemeClr val="bg1"/>
                </a:solidFill>
                <a:effectLst/>
                <a:uLnTx/>
                <a:uFillTx/>
                <a:latin typeface="Arial"/>
                <a:ea typeface="+mn-ea"/>
                <a:cs typeface="+mn-cs"/>
              </a:rPr>
              <a:t>Key</a:t>
            </a:r>
            <a:endParaRPr kumimoji="0" lang="en-US" sz="1400" b="1" i="0" u="sng" strike="noStrike" kern="1200" cap="none" spc="0" normalizeH="0" baseline="0" noProof="0" dirty="0">
              <a:ln>
                <a:noFill/>
              </a:ln>
              <a:solidFill>
                <a:schemeClr val="bg1"/>
              </a:solidFill>
              <a:effectLst/>
              <a:uLnTx/>
              <a:uFillTx/>
              <a:latin typeface="Arial"/>
              <a:ea typeface="+mn-ea"/>
              <a:cs typeface="+mn-cs"/>
            </a:endParaRPr>
          </a:p>
        </p:txBody>
      </p:sp>
      <p:sp>
        <p:nvSpPr>
          <p:cNvPr id="13" name="TextBox 12">
            <a:extLst>
              <a:ext uri="{FF2B5EF4-FFF2-40B4-BE49-F238E27FC236}">
                <a16:creationId xmlns:a16="http://schemas.microsoft.com/office/drawing/2014/main" id="{E88BFCB6-93F1-4F29-B1A8-0BFB357D0241}"/>
              </a:ext>
            </a:extLst>
          </p:cNvPr>
          <p:cNvSpPr txBox="1"/>
          <p:nvPr/>
        </p:nvSpPr>
        <p:spPr>
          <a:xfrm>
            <a:off x="4863118" y="5392915"/>
            <a:ext cx="2148927" cy="3917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solidFill>
                  <a:schemeClr val="bg1"/>
                </a:solidFill>
                <a:latin typeface="Arial"/>
              </a:rPr>
              <a:t>76-82</a:t>
            </a:r>
            <a:r>
              <a:rPr lang="en-GB" sz="1400" b="1" baseline="30000" dirty="0">
                <a:solidFill>
                  <a:schemeClr val="bg1"/>
                </a:solidFill>
                <a:latin typeface="Arial"/>
              </a:rPr>
              <a:t>0</a:t>
            </a:r>
            <a:r>
              <a:rPr lang="en-GB" sz="1400" b="1" dirty="0">
                <a:solidFill>
                  <a:schemeClr val="bg1"/>
                </a:solidFill>
                <a:latin typeface="Arial"/>
              </a:rPr>
              <a:t>C</a:t>
            </a:r>
            <a:endParaRPr kumimoji="0" lang="en-US" sz="1400" b="1" i="0" u="none" strike="noStrike" kern="1200" cap="none" spc="0" normalizeH="0" baseline="0" noProof="0" dirty="0">
              <a:ln>
                <a:noFill/>
              </a:ln>
              <a:solidFill>
                <a:schemeClr val="bg1"/>
              </a:solidFill>
              <a:effectLst/>
              <a:uLnTx/>
              <a:uFillTx/>
              <a:latin typeface="Arial"/>
            </a:endParaRPr>
          </a:p>
        </p:txBody>
      </p:sp>
      <p:grpSp>
        <p:nvGrpSpPr>
          <p:cNvPr id="108" name="Group 107">
            <a:extLst>
              <a:ext uri="{FF2B5EF4-FFF2-40B4-BE49-F238E27FC236}">
                <a16:creationId xmlns:a16="http://schemas.microsoft.com/office/drawing/2014/main" id="{F72C2F43-97B3-40E7-A6A1-DC40DAFB2EA5}"/>
              </a:ext>
            </a:extLst>
          </p:cNvPr>
          <p:cNvGrpSpPr/>
          <p:nvPr/>
        </p:nvGrpSpPr>
        <p:grpSpPr>
          <a:xfrm>
            <a:off x="2132382" y="1227040"/>
            <a:ext cx="3963618" cy="5027621"/>
            <a:chOff x="1608982" y="1354168"/>
            <a:chExt cx="3963618" cy="5027621"/>
          </a:xfrm>
        </p:grpSpPr>
        <p:sp>
          <p:nvSpPr>
            <p:cNvPr id="40" name="Freeform 7">
              <a:extLst>
                <a:ext uri="{FF2B5EF4-FFF2-40B4-BE49-F238E27FC236}">
                  <a16:creationId xmlns:a16="http://schemas.microsoft.com/office/drawing/2014/main" id="{1E5BCD34-AC23-4556-ACBB-72B0D81777A2}"/>
                </a:ext>
              </a:extLst>
            </p:cNvPr>
            <p:cNvSpPr/>
            <p:nvPr/>
          </p:nvSpPr>
          <p:spPr>
            <a:xfrm>
              <a:off x="2238547" y="2355045"/>
              <a:ext cx="1827690" cy="2693512"/>
            </a:xfrm>
            <a:custGeom>
              <a:avLst/>
              <a:gdLst>
                <a:gd name="connsiteX0" fmla="*/ 0 w 1445079"/>
                <a:gd name="connsiteY0" fmla="*/ 2490108 h 2498273"/>
                <a:gd name="connsiteX1" fmla="*/ 653143 w 1445079"/>
                <a:gd name="connsiteY1" fmla="*/ 1 h 2498273"/>
                <a:gd name="connsiteX2" fmla="*/ 1445079 w 1445079"/>
                <a:gd name="connsiteY2" fmla="*/ 2498273 h 2498273"/>
                <a:gd name="connsiteX3" fmla="*/ 1445079 w 1445079"/>
                <a:gd name="connsiteY3" fmla="*/ 2498273 h 2498273"/>
              </a:gdLst>
              <a:ahLst/>
              <a:cxnLst>
                <a:cxn ang="0">
                  <a:pos x="connsiteX0" y="connsiteY0"/>
                </a:cxn>
                <a:cxn ang="0">
                  <a:pos x="connsiteX1" y="connsiteY1"/>
                </a:cxn>
                <a:cxn ang="0">
                  <a:pos x="connsiteX2" y="connsiteY2"/>
                </a:cxn>
                <a:cxn ang="0">
                  <a:pos x="connsiteX3" y="connsiteY3"/>
                </a:cxn>
              </a:cxnLst>
              <a:rect l="l" t="t" r="r" b="b"/>
              <a:pathLst>
                <a:path w="1445079" h="2498273">
                  <a:moveTo>
                    <a:pt x="0" y="2490108"/>
                  </a:moveTo>
                  <a:cubicBezTo>
                    <a:pt x="206148" y="1244374"/>
                    <a:pt x="412297" y="-1360"/>
                    <a:pt x="653143" y="1"/>
                  </a:cubicBezTo>
                  <a:cubicBezTo>
                    <a:pt x="893989" y="1362"/>
                    <a:pt x="1445079" y="2498273"/>
                    <a:pt x="1445079" y="2498273"/>
                  </a:cubicBezTo>
                  <a:lnTo>
                    <a:pt x="1445079" y="2498273"/>
                  </a:ln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chemeClr val="bg1"/>
                </a:solidFill>
                <a:effectLst/>
                <a:uLnTx/>
                <a:uFillTx/>
                <a:latin typeface="Arial"/>
                <a:ea typeface="+mn-ea"/>
                <a:cs typeface="+mn-cs"/>
              </a:endParaRPr>
            </a:p>
          </p:txBody>
        </p:sp>
        <p:sp>
          <p:nvSpPr>
            <p:cNvPr id="41" name="Freeform 8">
              <a:extLst>
                <a:ext uri="{FF2B5EF4-FFF2-40B4-BE49-F238E27FC236}">
                  <a16:creationId xmlns:a16="http://schemas.microsoft.com/office/drawing/2014/main" id="{C340AF39-403E-4105-B3E2-C691FFBF72FA}"/>
                </a:ext>
              </a:extLst>
            </p:cNvPr>
            <p:cNvSpPr/>
            <p:nvPr/>
          </p:nvSpPr>
          <p:spPr>
            <a:xfrm>
              <a:off x="3009415" y="2366561"/>
              <a:ext cx="2147450" cy="2693512"/>
            </a:xfrm>
            <a:custGeom>
              <a:avLst/>
              <a:gdLst>
                <a:gd name="connsiteX0" fmla="*/ 0 w 1445079"/>
                <a:gd name="connsiteY0" fmla="*/ 2490108 h 2498273"/>
                <a:gd name="connsiteX1" fmla="*/ 653143 w 1445079"/>
                <a:gd name="connsiteY1" fmla="*/ 1 h 2498273"/>
                <a:gd name="connsiteX2" fmla="*/ 1445079 w 1445079"/>
                <a:gd name="connsiteY2" fmla="*/ 2498273 h 2498273"/>
                <a:gd name="connsiteX3" fmla="*/ 1445079 w 1445079"/>
                <a:gd name="connsiteY3" fmla="*/ 2498273 h 2498273"/>
              </a:gdLst>
              <a:ahLst/>
              <a:cxnLst>
                <a:cxn ang="0">
                  <a:pos x="connsiteX0" y="connsiteY0"/>
                </a:cxn>
                <a:cxn ang="0">
                  <a:pos x="connsiteX1" y="connsiteY1"/>
                </a:cxn>
                <a:cxn ang="0">
                  <a:pos x="connsiteX2" y="connsiteY2"/>
                </a:cxn>
                <a:cxn ang="0">
                  <a:pos x="connsiteX3" y="connsiteY3"/>
                </a:cxn>
              </a:cxnLst>
              <a:rect l="l" t="t" r="r" b="b"/>
              <a:pathLst>
                <a:path w="1445079" h="2498273">
                  <a:moveTo>
                    <a:pt x="0" y="2490108"/>
                  </a:moveTo>
                  <a:cubicBezTo>
                    <a:pt x="206148" y="1244374"/>
                    <a:pt x="412297" y="-1360"/>
                    <a:pt x="653143" y="1"/>
                  </a:cubicBezTo>
                  <a:cubicBezTo>
                    <a:pt x="893989" y="1362"/>
                    <a:pt x="1445079" y="2498273"/>
                    <a:pt x="1445079" y="2498273"/>
                  </a:cubicBezTo>
                  <a:lnTo>
                    <a:pt x="1445079" y="2498273"/>
                  </a:lnTo>
                </a:path>
              </a:pathLst>
            </a:cu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chemeClr val="bg1"/>
                </a:solidFill>
                <a:effectLst/>
                <a:uLnTx/>
                <a:uFillTx/>
                <a:latin typeface="Arial"/>
                <a:ea typeface="+mn-ea"/>
                <a:cs typeface="+mn-cs"/>
              </a:endParaRPr>
            </a:p>
          </p:txBody>
        </p:sp>
        <p:cxnSp>
          <p:nvCxnSpPr>
            <p:cNvPr id="42" name="Straight Arrow Connector 41">
              <a:extLst>
                <a:ext uri="{FF2B5EF4-FFF2-40B4-BE49-F238E27FC236}">
                  <a16:creationId xmlns:a16="http://schemas.microsoft.com/office/drawing/2014/main" id="{5B99693B-A475-424B-B740-297A1E5EADF1}"/>
                </a:ext>
              </a:extLst>
            </p:cNvPr>
            <p:cNvCxnSpPr>
              <a:cxnSpLocks/>
            </p:cNvCxnSpPr>
            <p:nvPr/>
          </p:nvCxnSpPr>
          <p:spPr>
            <a:xfrm flipV="1">
              <a:off x="2104598" y="5872615"/>
              <a:ext cx="3134951" cy="22082"/>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43" name="Rectangle 42">
              <a:extLst>
                <a:ext uri="{FF2B5EF4-FFF2-40B4-BE49-F238E27FC236}">
                  <a16:creationId xmlns:a16="http://schemas.microsoft.com/office/drawing/2014/main" id="{4328A818-A35B-432A-ACBC-6DAEBA6A6B7F}"/>
                </a:ext>
              </a:extLst>
            </p:cNvPr>
            <p:cNvSpPr/>
            <p:nvPr/>
          </p:nvSpPr>
          <p:spPr>
            <a:xfrm>
              <a:off x="2910107" y="1980048"/>
              <a:ext cx="1087961" cy="3114796"/>
            </a:xfrm>
            <a:prstGeom prst="rect">
              <a:avLst/>
            </a:prstGeom>
            <a:noFill/>
            <a:ln w="38100">
              <a:solidFill>
                <a:srgbClr val="7030A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chemeClr val="bg1"/>
                </a:solidFill>
                <a:effectLst/>
                <a:uLnTx/>
                <a:uFillTx/>
                <a:latin typeface="Arial"/>
                <a:ea typeface="+mn-ea"/>
                <a:cs typeface="+mn-cs"/>
              </a:endParaRPr>
            </a:p>
          </p:txBody>
        </p:sp>
        <p:sp>
          <p:nvSpPr>
            <p:cNvPr id="46" name="Freeform 17">
              <a:extLst>
                <a:ext uri="{FF2B5EF4-FFF2-40B4-BE49-F238E27FC236}">
                  <a16:creationId xmlns:a16="http://schemas.microsoft.com/office/drawing/2014/main" id="{CEA00CE5-5C79-4253-80D3-D469257EA692}"/>
                </a:ext>
              </a:extLst>
            </p:cNvPr>
            <p:cNvSpPr/>
            <p:nvPr/>
          </p:nvSpPr>
          <p:spPr>
            <a:xfrm>
              <a:off x="2444882" y="2258546"/>
              <a:ext cx="2581812" cy="1964385"/>
            </a:xfrm>
            <a:custGeom>
              <a:avLst/>
              <a:gdLst>
                <a:gd name="connsiteX0" fmla="*/ 0 w 2547257"/>
                <a:gd name="connsiteY0" fmla="*/ 0 h 1061357"/>
                <a:gd name="connsiteX1" fmla="*/ 1616529 w 2547257"/>
                <a:gd name="connsiteY1" fmla="*/ 236765 h 1061357"/>
                <a:gd name="connsiteX2" fmla="*/ 2547257 w 2547257"/>
                <a:gd name="connsiteY2" fmla="*/ 1061357 h 1061357"/>
                <a:gd name="connsiteX3" fmla="*/ 2547257 w 2547257"/>
                <a:gd name="connsiteY3" fmla="*/ 1061357 h 1061357"/>
              </a:gdLst>
              <a:ahLst/>
              <a:cxnLst>
                <a:cxn ang="0">
                  <a:pos x="connsiteX0" y="connsiteY0"/>
                </a:cxn>
                <a:cxn ang="0">
                  <a:pos x="connsiteX1" y="connsiteY1"/>
                </a:cxn>
                <a:cxn ang="0">
                  <a:pos x="connsiteX2" y="connsiteY2"/>
                </a:cxn>
                <a:cxn ang="0">
                  <a:pos x="connsiteX3" y="connsiteY3"/>
                </a:cxn>
              </a:cxnLst>
              <a:rect l="l" t="t" r="r" b="b"/>
              <a:pathLst>
                <a:path w="2547257" h="1061357">
                  <a:moveTo>
                    <a:pt x="0" y="0"/>
                  </a:moveTo>
                  <a:cubicBezTo>
                    <a:pt x="595993" y="29936"/>
                    <a:pt x="1191986" y="59872"/>
                    <a:pt x="1616529" y="236765"/>
                  </a:cubicBezTo>
                  <a:cubicBezTo>
                    <a:pt x="2041072" y="413658"/>
                    <a:pt x="2547257" y="1061357"/>
                    <a:pt x="2547257" y="1061357"/>
                  </a:cubicBezTo>
                  <a:lnTo>
                    <a:pt x="2547257" y="1061357"/>
                  </a:lnTo>
                </a:path>
              </a:pathLst>
            </a:custGeom>
            <a:noFill/>
            <a:ln w="38100">
              <a:solidFill>
                <a:srgbClr val="00B0F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chemeClr val="bg1"/>
                </a:solidFill>
                <a:effectLst/>
                <a:uLnTx/>
                <a:uFillTx/>
                <a:latin typeface="Arial"/>
                <a:ea typeface="+mn-ea"/>
                <a:cs typeface="+mn-cs"/>
              </a:endParaRPr>
            </a:p>
          </p:txBody>
        </p:sp>
        <p:sp>
          <p:nvSpPr>
            <p:cNvPr id="48" name="TextBox 47">
              <a:extLst>
                <a:ext uri="{FF2B5EF4-FFF2-40B4-BE49-F238E27FC236}">
                  <a16:creationId xmlns:a16="http://schemas.microsoft.com/office/drawing/2014/main" id="{EC88B6AD-4565-46DF-A7EE-3942B9948BF8}"/>
                </a:ext>
              </a:extLst>
            </p:cNvPr>
            <p:cNvSpPr txBox="1"/>
            <p:nvPr/>
          </p:nvSpPr>
          <p:spPr>
            <a:xfrm>
              <a:off x="3104867" y="5990050"/>
              <a:ext cx="2123207" cy="3917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solidFill>
                    <a:schemeClr val="bg1"/>
                  </a:solidFill>
                  <a:latin typeface="Arial"/>
                </a:rPr>
                <a:t>Temperature</a:t>
              </a:r>
              <a:endParaRPr kumimoji="0" lang="en-US" sz="1400" b="1" i="0" u="none" strike="noStrike" kern="1200" cap="none" spc="0" normalizeH="0" baseline="0" noProof="0" dirty="0">
                <a:ln>
                  <a:noFill/>
                </a:ln>
                <a:solidFill>
                  <a:schemeClr val="bg1"/>
                </a:solidFill>
                <a:effectLst/>
                <a:uLnTx/>
                <a:uFillTx/>
                <a:latin typeface="Arial"/>
                <a:ea typeface="+mn-ea"/>
                <a:cs typeface="+mn-cs"/>
              </a:endParaRPr>
            </a:p>
          </p:txBody>
        </p:sp>
        <p:sp>
          <p:nvSpPr>
            <p:cNvPr id="49" name="TextBox 48">
              <a:extLst>
                <a:ext uri="{FF2B5EF4-FFF2-40B4-BE49-F238E27FC236}">
                  <a16:creationId xmlns:a16="http://schemas.microsoft.com/office/drawing/2014/main" id="{93E897F5-1319-44E2-BCC1-A954A3BBB03B}"/>
                </a:ext>
              </a:extLst>
            </p:cNvPr>
            <p:cNvSpPr txBox="1"/>
            <p:nvPr/>
          </p:nvSpPr>
          <p:spPr>
            <a:xfrm>
              <a:off x="2969923" y="1354168"/>
              <a:ext cx="1446527" cy="66595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chemeClr val="bg1"/>
                  </a:solidFill>
                  <a:effectLst/>
                  <a:uLnTx/>
                  <a:uFillTx/>
                  <a:latin typeface="Arial"/>
                  <a:ea typeface="+mn-ea"/>
                  <a:cs typeface="+mn-cs"/>
                </a:rPr>
                <a:t>brewers window</a:t>
              </a:r>
              <a:endParaRPr kumimoji="0" lang="en-US" sz="1400" b="1" i="0" u="none" strike="noStrike" kern="1200" cap="none" spc="0" normalizeH="0" baseline="0" noProof="0" dirty="0">
                <a:ln>
                  <a:noFill/>
                </a:ln>
                <a:solidFill>
                  <a:schemeClr val="bg1"/>
                </a:solidFill>
                <a:effectLst/>
                <a:uLnTx/>
                <a:uFillTx/>
                <a:latin typeface="Arial"/>
                <a:ea typeface="+mn-ea"/>
                <a:cs typeface="+mn-cs"/>
              </a:endParaRPr>
            </a:p>
          </p:txBody>
        </p:sp>
        <p:sp>
          <p:nvSpPr>
            <p:cNvPr id="9" name="Rectangle 8">
              <a:extLst>
                <a:ext uri="{FF2B5EF4-FFF2-40B4-BE49-F238E27FC236}">
                  <a16:creationId xmlns:a16="http://schemas.microsoft.com/office/drawing/2014/main" id="{74D4F205-01FA-407D-9D10-888F33E3BA27}"/>
                </a:ext>
              </a:extLst>
            </p:cNvPr>
            <p:cNvSpPr/>
            <p:nvPr/>
          </p:nvSpPr>
          <p:spPr>
            <a:xfrm>
              <a:off x="4182107" y="1995507"/>
              <a:ext cx="1003731" cy="3099338"/>
            </a:xfrm>
            <a:prstGeom prst="rect">
              <a:avLst/>
            </a:prstGeom>
            <a:noFill/>
            <a:ln w="38100">
              <a:solidFill>
                <a:srgbClr val="FFC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chemeClr val="bg1"/>
                </a:solidFill>
                <a:effectLst/>
                <a:uLnTx/>
                <a:uFillTx/>
                <a:latin typeface="Arial"/>
                <a:ea typeface="+mn-ea"/>
                <a:cs typeface="+mn-cs"/>
              </a:endParaRPr>
            </a:p>
          </p:txBody>
        </p:sp>
        <p:sp>
          <p:nvSpPr>
            <p:cNvPr id="10" name="TextBox 9">
              <a:extLst>
                <a:ext uri="{FF2B5EF4-FFF2-40B4-BE49-F238E27FC236}">
                  <a16:creationId xmlns:a16="http://schemas.microsoft.com/office/drawing/2014/main" id="{04426A60-85FF-4DC1-9FD0-7E58828EEFDE}"/>
                </a:ext>
              </a:extLst>
            </p:cNvPr>
            <p:cNvSpPr txBox="1"/>
            <p:nvPr/>
          </p:nvSpPr>
          <p:spPr>
            <a:xfrm>
              <a:off x="4034543" y="1439761"/>
              <a:ext cx="1538057" cy="66595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solidFill>
                    <a:schemeClr val="bg1"/>
                  </a:solidFill>
                  <a:latin typeface="Arial"/>
                </a:rPr>
                <a:t>low </a:t>
              </a:r>
              <a:r>
                <a:rPr lang="en-GB" sz="1400" b="1" dirty="0" err="1">
                  <a:solidFill>
                    <a:schemeClr val="bg1"/>
                  </a:solidFill>
                  <a:latin typeface="Arial"/>
                </a:rPr>
                <a:t>alc</a:t>
              </a:r>
              <a:r>
                <a:rPr lang="en-GB" sz="1400" b="1" dirty="0">
                  <a:solidFill>
                    <a:schemeClr val="bg1"/>
                  </a:solidFill>
                  <a:latin typeface="Arial"/>
                </a:rPr>
                <a:t> window</a:t>
              </a:r>
              <a:endParaRPr kumimoji="0" lang="en-US" sz="1400" b="1" i="0" u="none" strike="noStrike" kern="1200" cap="none" spc="0" normalizeH="0" baseline="0" noProof="0" dirty="0">
                <a:ln>
                  <a:noFill/>
                </a:ln>
                <a:solidFill>
                  <a:schemeClr val="bg1"/>
                </a:solidFill>
                <a:effectLst/>
                <a:uLnTx/>
                <a:uFillTx/>
                <a:latin typeface="Arial"/>
              </a:endParaRPr>
            </a:p>
          </p:txBody>
        </p:sp>
        <p:sp>
          <p:nvSpPr>
            <p:cNvPr id="14" name="Right Brace 13">
              <a:extLst>
                <a:ext uri="{FF2B5EF4-FFF2-40B4-BE49-F238E27FC236}">
                  <a16:creationId xmlns:a16="http://schemas.microsoft.com/office/drawing/2014/main" id="{4C8A8E1C-B526-4D7A-AE3B-39007A7518C3}"/>
                </a:ext>
              </a:extLst>
            </p:cNvPr>
            <p:cNvSpPr/>
            <p:nvPr/>
          </p:nvSpPr>
          <p:spPr>
            <a:xfrm rot="5400000">
              <a:off x="4652182" y="4745957"/>
              <a:ext cx="86533" cy="1088202"/>
            </a:xfrm>
            <a:prstGeom prst="rightBrace">
              <a:avLst/>
            </a:prstGeom>
            <a:ln w="28575">
              <a:solidFill>
                <a:srgbClr val="FF99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ln w="38100">
                  <a:solidFill>
                    <a:schemeClr val="tx1"/>
                  </a:solidFill>
                </a:ln>
                <a:solidFill>
                  <a:schemeClr val="bg1"/>
                </a:solidFill>
              </a:endParaRPr>
            </a:p>
          </p:txBody>
        </p:sp>
        <p:sp>
          <p:nvSpPr>
            <p:cNvPr id="15" name="Right Brace 14">
              <a:extLst>
                <a:ext uri="{FF2B5EF4-FFF2-40B4-BE49-F238E27FC236}">
                  <a16:creationId xmlns:a16="http://schemas.microsoft.com/office/drawing/2014/main" id="{825D0FFA-BB98-4BAF-BCEE-A1EDDF0B1DD0}"/>
                </a:ext>
              </a:extLst>
            </p:cNvPr>
            <p:cNvSpPr/>
            <p:nvPr/>
          </p:nvSpPr>
          <p:spPr>
            <a:xfrm rot="5400000">
              <a:off x="3378538" y="4756287"/>
              <a:ext cx="86533" cy="1088202"/>
            </a:xfrm>
            <a:prstGeom prst="rightBrace">
              <a:avLst/>
            </a:prstGeom>
            <a:ln w="38100">
              <a:solidFill>
                <a:srgbClr val="7030A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solidFill>
                  <a:schemeClr val="bg1"/>
                </a:solidFill>
              </a:endParaRPr>
            </a:p>
          </p:txBody>
        </p:sp>
        <p:sp>
          <p:nvSpPr>
            <p:cNvPr id="16" name="TextBox 15">
              <a:extLst>
                <a:ext uri="{FF2B5EF4-FFF2-40B4-BE49-F238E27FC236}">
                  <a16:creationId xmlns:a16="http://schemas.microsoft.com/office/drawing/2014/main" id="{5EE97EA9-228E-4B08-8781-1B17F5B33B7F}"/>
                </a:ext>
              </a:extLst>
            </p:cNvPr>
            <p:cNvSpPr txBox="1"/>
            <p:nvPr/>
          </p:nvSpPr>
          <p:spPr>
            <a:xfrm>
              <a:off x="3065668" y="5520042"/>
              <a:ext cx="2148927" cy="3917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solidFill>
                    <a:schemeClr val="bg1"/>
                  </a:solidFill>
                  <a:latin typeface="Arial"/>
                </a:rPr>
                <a:t>64-70</a:t>
              </a:r>
              <a:r>
                <a:rPr lang="en-GB" sz="1400" b="1" baseline="30000" dirty="0">
                  <a:solidFill>
                    <a:schemeClr val="bg1"/>
                  </a:solidFill>
                  <a:latin typeface="Arial"/>
                </a:rPr>
                <a:t>0</a:t>
              </a:r>
              <a:r>
                <a:rPr lang="en-GB" sz="1400" b="1" dirty="0">
                  <a:solidFill>
                    <a:schemeClr val="bg1"/>
                  </a:solidFill>
                  <a:latin typeface="Arial"/>
                </a:rPr>
                <a:t>C</a:t>
              </a:r>
              <a:endParaRPr kumimoji="0" lang="en-US" sz="1400" b="1" i="0" u="none" strike="noStrike" kern="1200" cap="none" spc="0" normalizeH="0" baseline="0" noProof="0" dirty="0">
                <a:ln>
                  <a:noFill/>
                </a:ln>
                <a:solidFill>
                  <a:schemeClr val="bg1"/>
                </a:solidFill>
                <a:effectLst/>
                <a:uLnTx/>
                <a:uFillTx/>
                <a:latin typeface="Arial"/>
              </a:endParaRPr>
            </a:p>
          </p:txBody>
        </p:sp>
        <p:cxnSp>
          <p:nvCxnSpPr>
            <p:cNvPr id="17" name="Straight Arrow Connector 16">
              <a:extLst>
                <a:ext uri="{FF2B5EF4-FFF2-40B4-BE49-F238E27FC236}">
                  <a16:creationId xmlns:a16="http://schemas.microsoft.com/office/drawing/2014/main" id="{34D4AA5D-4936-4D14-AEB2-4202451B89CE}"/>
                </a:ext>
              </a:extLst>
            </p:cNvPr>
            <p:cNvCxnSpPr>
              <a:cxnSpLocks/>
            </p:cNvCxnSpPr>
            <p:nvPr/>
          </p:nvCxnSpPr>
          <p:spPr>
            <a:xfrm flipV="1">
              <a:off x="2104601" y="1675259"/>
              <a:ext cx="0" cy="4202051"/>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7F684058-C0C8-4BBB-9F2D-E71D4105C31C}"/>
                </a:ext>
              </a:extLst>
            </p:cNvPr>
            <p:cNvSpPr txBox="1"/>
            <p:nvPr/>
          </p:nvSpPr>
          <p:spPr>
            <a:xfrm rot="16200000">
              <a:off x="802032" y="3173510"/>
              <a:ext cx="2005639" cy="3917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solidFill>
                    <a:schemeClr val="bg1"/>
                  </a:solidFill>
                  <a:latin typeface="Arial"/>
                </a:rPr>
                <a:t>Enzyme activity</a:t>
              </a:r>
              <a:endParaRPr kumimoji="0" lang="en-US" sz="1400" b="1" i="0" u="none" strike="noStrike" kern="1200" cap="none" spc="0" normalizeH="0" baseline="0" noProof="0" dirty="0">
                <a:ln>
                  <a:noFill/>
                </a:ln>
                <a:solidFill>
                  <a:schemeClr val="bg1"/>
                </a:solidFill>
                <a:effectLst/>
                <a:uLnTx/>
                <a:uFillTx/>
                <a:latin typeface="Arial"/>
                <a:ea typeface="+mn-ea"/>
                <a:cs typeface="+mn-cs"/>
              </a:endParaRPr>
            </a:p>
          </p:txBody>
        </p:sp>
      </p:grpSp>
      <p:sp>
        <p:nvSpPr>
          <p:cNvPr id="109" name="TextBox 108">
            <a:extLst>
              <a:ext uri="{FF2B5EF4-FFF2-40B4-BE49-F238E27FC236}">
                <a16:creationId xmlns:a16="http://schemas.microsoft.com/office/drawing/2014/main" id="{A7852AD7-B79E-4F7E-B7CE-B2600FC723C0}"/>
              </a:ext>
            </a:extLst>
          </p:cNvPr>
          <p:cNvSpPr txBox="1"/>
          <p:nvPr/>
        </p:nvSpPr>
        <p:spPr>
          <a:xfrm>
            <a:off x="6325248" y="3086218"/>
            <a:ext cx="916704" cy="461665"/>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chemeClr val="bg1"/>
                </a:solidFill>
                <a:effectLst/>
                <a:uLnTx/>
                <a:uFillTx/>
                <a:latin typeface="Arial"/>
                <a:ea typeface="+mn-ea"/>
                <a:cs typeface="+mn-cs"/>
              </a:rPr>
              <a:t>=</a:t>
            </a:r>
            <a:endParaRPr kumimoji="0" lang="en-US" sz="2400" b="1" i="0" u="none" strike="noStrike" kern="1200" cap="none" spc="0" normalizeH="0" baseline="0" noProof="0" dirty="0">
              <a:ln>
                <a:noFill/>
              </a:ln>
              <a:solidFill>
                <a:schemeClr val="bg1"/>
              </a:solidFill>
              <a:effectLst/>
              <a:uLnTx/>
              <a:uFillTx/>
              <a:latin typeface="Arial"/>
              <a:ea typeface="+mn-ea"/>
              <a:cs typeface="+mn-cs"/>
            </a:endParaRPr>
          </a:p>
        </p:txBody>
      </p:sp>
    </p:spTree>
    <p:extLst>
      <p:ext uri="{BB962C8B-B14F-4D97-AF65-F5344CB8AC3E}">
        <p14:creationId xmlns:p14="http://schemas.microsoft.com/office/powerpoint/2010/main" val="392554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2903D-F973-4F72-9400-AE1A3A3D4756}"/>
              </a:ext>
            </a:extLst>
          </p:cNvPr>
          <p:cNvSpPr>
            <a:spLocks noGrp="1"/>
          </p:cNvSpPr>
          <p:nvPr>
            <p:ph type="ctrTitle"/>
          </p:nvPr>
        </p:nvSpPr>
        <p:spPr/>
        <p:txBody>
          <a:bodyPr>
            <a:normAutofit fontScale="90000"/>
          </a:bodyPr>
          <a:lstStyle/>
          <a:p>
            <a:r>
              <a:rPr lang="en-GB" dirty="0"/>
              <a:t>Some experimental work with high mashing technique</a:t>
            </a:r>
          </a:p>
        </p:txBody>
      </p:sp>
    </p:spTree>
    <p:extLst>
      <p:ext uri="{BB962C8B-B14F-4D97-AF65-F5344CB8AC3E}">
        <p14:creationId xmlns:p14="http://schemas.microsoft.com/office/powerpoint/2010/main" val="1238048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Mash temperature Trials</a:t>
            </a:r>
          </a:p>
        </p:txBody>
      </p:sp>
      <p:sp>
        <p:nvSpPr>
          <p:cNvPr id="3" name="Content Placeholder 2"/>
          <p:cNvSpPr>
            <a:spLocks noGrp="1"/>
          </p:cNvSpPr>
          <p:nvPr>
            <p:ph idx="1"/>
          </p:nvPr>
        </p:nvSpPr>
        <p:spPr>
          <a:xfrm>
            <a:off x="838200" y="1825625"/>
            <a:ext cx="5921829" cy="4351338"/>
          </a:xfrm>
        </p:spPr>
        <p:txBody>
          <a:bodyPr>
            <a:normAutofit fontScale="92500"/>
          </a:bodyPr>
          <a:lstStyle/>
          <a:p>
            <a:pPr marL="514350" indent="-514350">
              <a:lnSpc>
                <a:spcPct val="150000"/>
              </a:lnSpc>
              <a:buFont typeface="Wingdings" panose="05000000000000000000" pitchFamily="2" charset="2"/>
              <a:buChar char="§"/>
            </a:pPr>
            <a:r>
              <a:rPr lang="en-GB" dirty="0"/>
              <a:t>Idea is to inactivate beta amylase while keeping alpha amylase active</a:t>
            </a:r>
          </a:p>
          <a:p>
            <a:pPr marL="514350" indent="-514350">
              <a:lnSpc>
                <a:spcPct val="150000"/>
              </a:lnSpc>
              <a:buFont typeface="Wingdings" panose="05000000000000000000" pitchFamily="2" charset="2"/>
              <a:buChar char="§"/>
            </a:pPr>
            <a:r>
              <a:rPr lang="en-GB" dirty="0"/>
              <a:t>5 different single mash temperatures</a:t>
            </a:r>
          </a:p>
          <a:p>
            <a:pPr marL="514350" indent="-514350">
              <a:lnSpc>
                <a:spcPct val="150000"/>
              </a:lnSpc>
              <a:buFont typeface="Wingdings" panose="05000000000000000000" pitchFamily="2" charset="2"/>
              <a:buChar char="§"/>
            </a:pPr>
            <a:r>
              <a:rPr lang="en-GB" dirty="0"/>
              <a:t>Four time periods</a:t>
            </a:r>
          </a:p>
          <a:p>
            <a:pPr marL="514350" indent="-514350">
              <a:lnSpc>
                <a:spcPct val="150000"/>
              </a:lnSpc>
              <a:buFont typeface="Wingdings" panose="05000000000000000000" pitchFamily="2" charset="2"/>
              <a:buChar char="§"/>
            </a:pPr>
            <a:r>
              <a:rPr lang="en-GB" dirty="0"/>
              <a:t>7.5 Plato wort</a:t>
            </a:r>
          </a:p>
        </p:txBody>
      </p:sp>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03661" y="1549175"/>
            <a:ext cx="4307340" cy="4307340"/>
          </a:xfrm>
          <a:prstGeom prst="rect">
            <a:avLst/>
          </a:prstGeom>
        </p:spPr>
      </p:pic>
    </p:spTree>
    <p:extLst>
      <p:ext uri="{BB962C8B-B14F-4D97-AF65-F5344CB8AC3E}">
        <p14:creationId xmlns:p14="http://schemas.microsoft.com/office/powerpoint/2010/main" val="111584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AB Vickers Trials (mash bath + iodine)</a:t>
            </a:r>
          </a:p>
        </p:txBody>
      </p:sp>
      <p:graphicFrame>
        <p:nvGraphicFramePr>
          <p:cNvPr id="12" name="Table 11"/>
          <p:cNvGraphicFramePr>
            <a:graphicFrameLocks noGrp="1"/>
          </p:cNvGraphicFramePr>
          <p:nvPr/>
        </p:nvGraphicFramePr>
        <p:xfrm>
          <a:off x="150552" y="2885510"/>
          <a:ext cx="7444017" cy="2808741"/>
        </p:xfrm>
        <a:graphic>
          <a:graphicData uri="http://schemas.openxmlformats.org/drawingml/2006/table">
            <a:tbl>
              <a:tblPr>
                <a:tableStyleId>{D7AC3CCA-C797-4891-BE02-D94E43425B78}</a:tableStyleId>
              </a:tblPr>
              <a:tblGrid>
                <a:gridCol w="1755664">
                  <a:extLst>
                    <a:ext uri="{9D8B030D-6E8A-4147-A177-3AD203B41FA5}">
                      <a16:colId xmlns:a16="http://schemas.microsoft.com/office/drawing/2014/main" val="20000"/>
                    </a:ext>
                  </a:extLst>
                </a:gridCol>
                <a:gridCol w="768361">
                  <a:extLst>
                    <a:ext uri="{9D8B030D-6E8A-4147-A177-3AD203B41FA5}">
                      <a16:colId xmlns:a16="http://schemas.microsoft.com/office/drawing/2014/main" val="20001"/>
                    </a:ext>
                  </a:extLst>
                </a:gridCol>
                <a:gridCol w="1065792">
                  <a:extLst>
                    <a:ext uri="{9D8B030D-6E8A-4147-A177-3AD203B41FA5}">
                      <a16:colId xmlns:a16="http://schemas.microsoft.com/office/drawing/2014/main" val="20002"/>
                    </a:ext>
                  </a:extLst>
                </a:gridCol>
                <a:gridCol w="1065792">
                  <a:extLst>
                    <a:ext uri="{9D8B030D-6E8A-4147-A177-3AD203B41FA5}">
                      <a16:colId xmlns:a16="http://schemas.microsoft.com/office/drawing/2014/main" val="20003"/>
                    </a:ext>
                  </a:extLst>
                </a:gridCol>
                <a:gridCol w="743575">
                  <a:extLst>
                    <a:ext uri="{9D8B030D-6E8A-4147-A177-3AD203B41FA5}">
                      <a16:colId xmlns:a16="http://schemas.microsoft.com/office/drawing/2014/main" val="20004"/>
                    </a:ext>
                  </a:extLst>
                </a:gridCol>
                <a:gridCol w="979041">
                  <a:extLst>
                    <a:ext uri="{9D8B030D-6E8A-4147-A177-3AD203B41FA5}">
                      <a16:colId xmlns:a16="http://schemas.microsoft.com/office/drawing/2014/main" val="20005"/>
                    </a:ext>
                  </a:extLst>
                </a:gridCol>
                <a:gridCol w="1065792">
                  <a:extLst>
                    <a:ext uri="{9D8B030D-6E8A-4147-A177-3AD203B41FA5}">
                      <a16:colId xmlns:a16="http://schemas.microsoft.com/office/drawing/2014/main" val="20006"/>
                    </a:ext>
                  </a:extLst>
                </a:gridCol>
              </a:tblGrid>
              <a:tr h="471397">
                <a:tc rowSpan="2" gridSpan="2">
                  <a:txBody>
                    <a:bodyPr/>
                    <a:lstStyle/>
                    <a:p>
                      <a:pPr algn="ctr" fontAlgn="b"/>
                      <a:r>
                        <a:rPr lang="en-US" sz="2000" u="none" strike="noStrike" dirty="0">
                          <a:effectLst/>
                        </a:rPr>
                        <a:t> </a:t>
                      </a:r>
                      <a:endParaRPr lang="en-US" sz="2000" b="0" i="0" u="none" strike="noStrike" dirty="0">
                        <a:solidFill>
                          <a:srgbClr val="000000"/>
                        </a:solidFill>
                        <a:effectLst/>
                        <a:latin typeface="Calibri" panose="020F0502020204030204" pitchFamily="34" charset="0"/>
                      </a:endParaRPr>
                    </a:p>
                  </a:txBody>
                  <a:tcPr marL="0" marR="0" marT="0" marB="0" anchor="b">
                    <a:solidFill>
                      <a:schemeClr val="bg1"/>
                    </a:solidFill>
                  </a:tcPr>
                </a:tc>
                <a:tc rowSpan="2" hMerge="1">
                  <a:txBody>
                    <a:bodyPr/>
                    <a:lstStyle/>
                    <a:p>
                      <a:endParaRPr lang="en-US"/>
                    </a:p>
                  </a:txBody>
                  <a:tcPr/>
                </a:tc>
                <a:tc gridSpan="5">
                  <a:txBody>
                    <a:bodyPr/>
                    <a:lstStyle/>
                    <a:p>
                      <a:pPr algn="ctr" fontAlgn="b"/>
                      <a:r>
                        <a:rPr lang="en-US" sz="2000" u="none" strike="noStrike" dirty="0">
                          <a:effectLst/>
                        </a:rPr>
                        <a:t>Mash Temperature </a:t>
                      </a:r>
                      <a:r>
                        <a:rPr lang="en-US" sz="2000" u="none" strike="noStrike" baseline="30000" dirty="0">
                          <a:effectLst/>
                        </a:rPr>
                        <a:t>0</a:t>
                      </a:r>
                      <a:r>
                        <a:rPr lang="en-US" sz="2000" u="none" strike="noStrike" dirty="0">
                          <a:effectLst/>
                        </a:rPr>
                        <a:t>C</a:t>
                      </a:r>
                      <a:endParaRPr lang="en-US" sz="2000" b="0" i="0" u="none" strike="noStrike" dirty="0">
                        <a:solidFill>
                          <a:srgbClr val="000000"/>
                        </a:solidFill>
                        <a:effectLst/>
                        <a:latin typeface="Calibri" panose="020F0502020204030204" pitchFamily="34" charset="0"/>
                      </a:endParaRPr>
                    </a:p>
                  </a:txBody>
                  <a:tcPr marL="0" marR="0" marT="0" marB="0" anchor="b">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471397">
                <a:tc gridSpan="2" vMerge="1">
                  <a:txBody>
                    <a:bodyPr/>
                    <a:lstStyle/>
                    <a:p>
                      <a:endParaRPr lang="en-US"/>
                    </a:p>
                  </a:txBody>
                  <a:tcPr/>
                </a:tc>
                <a:tc hMerge="1" vMerge="1">
                  <a:txBody>
                    <a:bodyPr/>
                    <a:lstStyle/>
                    <a:p>
                      <a:endParaRPr lang="en-US"/>
                    </a:p>
                  </a:txBody>
                  <a:tcPr/>
                </a:tc>
                <a:tc>
                  <a:txBody>
                    <a:bodyPr/>
                    <a:lstStyle/>
                    <a:p>
                      <a:pPr algn="ctr" fontAlgn="b"/>
                      <a:r>
                        <a:rPr lang="en-US" sz="2000" u="none" strike="noStrike" dirty="0">
                          <a:effectLst/>
                        </a:rPr>
                        <a:t>74</a:t>
                      </a:r>
                      <a:endParaRPr lang="en-US" sz="2000" b="0" i="0" u="none" strike="noStrike" dirty="0">
                        <a:solidFill>
                          <a:srgbClr val="000000"/>
                        </a:solidFill>
                        <a:effectLst/>
                        <a:latin typeface="Calibri" panose="020F0502020204030204" pitchFamily="34" charset="0"/>
                      </a:endParaRPr>
                    </a:p>
                  </a:txBody>
                  <a:tcPr marL="0" marR="0" marT="0" marB="0" anchor="b">
                    <a:solidFill>
                      <a:schemeClr val="bg1"/>
                    </a:solidFill>
                  </a:tcPr>
                </a:tc>
                <a:tc>
                  <a:txBody>
                    <a:bodyPr/>
                    <a:lstStyle/>
                    <a:p>
                      <a:pPr algn="ctr" fontAlgn="b"/>
                      <a:r>
                        <a:rPr lang="en-US" sz="2000" u="none" strike="noStrike" dirty="0">
                          <a:effectLst/>
                        </a:rPr>
                        <a:t>78</a:t>
                      </a:r>
                      <a:endParaRPr lang="en-US" sz="2000" b="0" i="0" u="none" strike="noStrike" dirty="0">
                        <a:solidFill>
                          <a:srgbClr val="000000"/>
                        </a:solidFill>
                        <a:effectLst/>
                        <a:latin typeface="Calibri" panose="020F0502020204030204" pitchFamily="34" charset="0"/>
                      </a:endParaRPr>
                    </a:p>
                  </a:txBody>
                  <a:tcPr marL="0" marR="0" marT="0" marB="0" anchor="b">
                    <a:solidFill>
                      <a:schemeClr val="bg1"/>
                    </a:solidFill>
                  </a:tcPr>
                </a:tc>
                <a:tc>
                  <a:txBody>
                    <a:bodyPr/>
                    <a:lstStyle/>
                    <a:p>
                      <a:pPr algn="ctr" fontAlgn="b"/>
                      <a:r>
                        <a:rPr lang="en-US" sz="2000" u="none" strike="noStrike" dirty="0">
                          <a:effectLst/>
                        </a:rPr>
                        <a:t>82</a:t>
                      </a:r>
                      <a:endParaRPr lang="en-US" sz="2000" b="0" i="0" u="none" strike="noStrike" dirty="0">
                        <a:solidFill>
                          <a:srgbClr val="000000"/>
                        </a:solidFill>
                        <a:effectLst/>
                        <a:latin typeface="Calibri" panose="020F0502020204030204" pitchFamily="34" charset="0"/>
                      </a:endParaRPr>
                    </a:p>
                  </a:txBody>
                  <a:tcPr marL="0" marR="0" marT="0" marB="0" anchor="b">
                    <a:solidFill>
                      <a:schemeClr val="bg1"/>
                    </a:solidFill>
                  </a:tcPr>
                </a:tc>
                <a:tc>
                  <a:txBody>
                    <a:bodyPr/>
                    <a:lstStyle/>
                    <a:p>
                      <a:pPr algn="ctr" fontAlgn="b"/>
                      <a:r>
                        <a:rPr lang="en-US" sz="2000" u="none" strike="noStrike" dirty="0">
                          <a:effectLst/>
                        </a:rPr>
                        <a:t>86</a:t>
                      </a:r>
                      <a:endParaRPr lang="en-US" sz="2000" b="0" i="0" u="none" strike="noStrike" dirty="0">
                        <a:solidFill>
                          <a:srgbClr val="000000"/>
                        </a:solidFill>
                        <a:effectLst/>
                        <a:latin typeface="Calibri" panose="020F0502020204030204" pitchFamily="34" charset="0"/>
                      </a:endParaRPr>
                    </a:p>
                  </a:txBody>
                  <a:tcPr marL="0" marR="0" marT="0" marB="0" anchor="b">
                    <a:solidFill>
                      <a:schemeClr val="bg1"/>
                    </a:solidFill>
                  </a:tcPr>
                </a:tc>
                <a:tc>
                  <a:txBody>
                    <a:bodyPr/>
                    <a:lstStyle/>
                    <a:p>
                      <a:pPr algn="ctr"/>
                      <a:r>
                        <a:rPr lang="en-GB" sz="2000" u="none" strike="noStrike" kern="1200" dirty="0">
                          <a:solidFill>
                            <a:schemeClr val="dk1"/>
                          </a:solidFill>
                          <a:effectLst/>
                          <a:latin typeface="+mn-lt"/>
                          <a:ea typeface="+mn-ea"/>
                          <a:cs typeface="+mn-cs"/>
                        </a:rPr>
                        <a:t>95</a:t>
                      </a:r>
                    </a:p>
                  </a:txBody>
                  <a:tcPr marL="0" marR="0" marT="0" marB="0" anchor="b">
                    <a:solidFill>
                      <a:schemeClr val="bg1"/>
                    </a:solidFill>
                  </a:tcPr>
                </a:tc>
                <a:extLst>
                  <a:ext uri="{0D108BD9-81ED-4DB2-BD59-A6C34878D82A}">
                    <a16:rowId xmlns:a16="http://schemas.microsoft.com/office/drawing/2014/main" val="10001"/>
                  </a:ext>
                </a:extLst>
              </a:tr>
              <a:tr h="451756">
                <a:tc rowSpan="4">
                  <a:txBody>
                    <a:bodyPr/>
                    <a:lstStyle/>
                    <a:p>
                      <a:pPr algn="ctr" fontAlgn="ctr"/>
                      <a:r>
                        <a:rPr lang="en-US" sz="2000" u="none" strike="noStrike" dirty="0">
                          <a:effectLst/>
                        </a:rPr>
                        <a:t>Mash Time (min)</a:t>
                      </a:r>
                      <a:endParaRPr lang="en-US" sz="2000" b="0" i="0" u="none" strike="noStrike" dirty="0">
                        <a:solidFill>
                          <a:srgbClr val="000000"/>
                        </a:solidFill>
                        <a:effectLst/>
                        <a:latin typeface="Calibri" panose="020F0502020204030204" pitchFamily="34" charset="0"/>
                      </a:endParaRPr>
                    </a:p>
                  </a:txBody>
                  <a:tcPr marL="0" marR="0" marT="0" marB="0" vert="vert270" anchor="ctr">
                    <a:solidFill>
                      <a:schemeClr val="bg1"/>
                    </a:solidFill>
                  </a:tcPr>
                </a:tc>
                <a:tc>
                  <a:txBody>
                    <a:bodyPr/>
                    <a:lstStyle/>
                    <a:p>
                      <a:pPr algn="ctr" fontAlgn="b"/>
                      <a:r>
                        <a:rPr lang="en-US" sz="2000" u="none" strike="noStrike" dirty="0">
                          <a:effectLst/>
                        </a:rPr>
                        <a:t>60</a:t>
                      </a:r>
                      <a:endParaRPr lang="en-US" sz="2000" b="0" i="0" u="none" strike="noStrike" dirty="0">
                        <a:solidFill>
                          <a:srgbClr val="000000"/>
                        </a:solidFill>
                        <a:effectLst/>
                        <a:latin typeface="Calibri" panose="020F0502020204030204" pitchFamily="34" charset="0"/>
                      </a:endParaRPr>
                    </a:p>
                  </a:txBody>
                  <a:tcPr marL="0" marR="0" marT="0" marB="0" anchor="b">
                    <a:solidFill>
                      <a:schemeClr val="bg1"/>
                    </a:solidFill>
                  </a:tcPr>
                </a:tc>
                <a:tc>
                  <a:txBody>
                    <a:bodyPr/>
                    <a:lstStyle/>
                    <a:p>
                      <a:pPr algn="ctr" fontAlgn="b"/>
                      <a:r>
                        <a:rPr lang="en-US" sz="2000" u="none" strike="noStrike" dirty="0">
                          <a:effectLst/>
                        </a:rPr>
                        <a:t>S1</a:t>
                      </a:r>
                      <a:endParaRPr lang="en-US" sz="2000" b="0" i="0" u="none" strike="noStrike" dirty="0">
                        <a:solidFill>
                          <a:srgbClr val="000000"/>
                        </a:solidFill>
                        <a:effectLst/>
                        <a:latin typeface="Calibri" panose="020F0502020204030204" pitchFamily="34" charset="0"/>
                      </a:endParaRPr>
                    </a:p>
                  </a:txBody>
                  <a:tcPr marL="0" marR="0" marT="0" marB="0" anchor="b">
                    <a:solidFill>
                      <a:schemeClr val="bg1"/>
                    </a:solidFill>
                  </a:tcPr>
                </a:tc>
                <a:tc>
                  <a:txBody>
                    <a:bodyPr/>
                    <a:lstStyle/>
                    <a:p>
                      <a:pPr algn="ctr" fontAlgn="b"/>
                      <a:r>
                        <a:rPr lang="en-US" sz="2000" u="none" strike="noStrike" dirty="0">
                          <a:effectLst/>
                        </a:rPr>
                        <a:t>S5</a:t>
                      </a:r>
                      <a:endParaRPr lang="en-US" sz="2000" b="0" i="0" u="none" strike="noStrike" dirty="0">
                        <a:solidFill>
                          <a:srgbClr val="000000"/>
                        </a:solidFill>
                        <a:effectLst/>
                        <a:latin typeface="Calibri" panose="020F0502020204030204" pitchFamily="34" charset="0"/>
                      </a:endParaRPr>
                    </a:p>
                  </a:txBody>
                  <a:tcPr marL="0" marR="0" marT="0" marB="0" anchor="b">
                    <a:solidFill>
                      <a:schemeClr val="bg1"/>
                    </a:solidFill>
                  </a:tcPr>
                </a:tc>
                <a:tc>
                  <a:txBody>
                    <a:bodyPr/>
                    <a:lstStyle/>
                    <a:p>
                      <a:pPr algn="ctr" fontAlgn="b"/>
                      <a:r>
                        <a:rPr lang="en-US" sz="2000" u="none" strike="noStrike" dirty="0">
                          <a:effectLst/>
                        </a:rPr>
                        <a:t>S9</a:t>
                      </a:r>
                      <a:endParaRPr lang="en-US" sz="2000" b="0" i="0" u="none" strike="noStrike" dirty="0">
                        <a:solidFill>
                          <a:srgbClr val="000000"/>
                        </a:solidFill>
                        <a:effectLst/>
                        <a:latin typeface="Calibri" panose="020F0502020204030204" pitchFamily="34" charset="0"/>
                      </a:endParaRPr>
                    </a:p>
                  </a:txBody>
                  <a:tcPr marL="0" marR="0" marT="0" marB="0" anchor="b">
                    <a:solidFill>
                      <a:schemeClr val="bg1"/>
                    </a:solidFill>
                  </a:tcPr>
                </a:tc>
                <a:tc>
                  <a:txBody>
                    <a:bodyPr/>
                    <a:lstStyle/>
                    <a:p>
                      <a:pPr algn="ctr" fontAlgn="b"/>
                      <a:r>
                        <a:rPr lang="en-US" sz="2000" u="none" strike="noStrike" dirty="0">
                          <a:effectLst/>
                        </a:rPr>
                        <a:t>S13</a:t>
                      </a:r>
                      <a:endParaRPr lang="en-US" sz="2000" b="0" i="0" u="none" strike="noStrike" dirty="0">
                        <a:solidFill>
                          <a:srgbClr val="000000"/>
                        </a:solidFill>
                        <a:effectLst/>
                        <a:latin typeface="Calibri" panose="020F0502020204030204" pitchFamily="34" charset="0"/>
                      </a:endParaRPr>
                    </a:p>
                  </a:txBody>
                  <a:tcPr marL="0" marR="0" marT="0" marB="0" anchor="b">
                    <a:solidFill>
                      <a:schemeClr val="bg1"/>
                    </a:solidFill>
                  </a:tcPr>
                </a:tc>
                <a:tc>
                  <a:txBody>
                    <a:bodyPr/>
                    <a:lstStyle/>
                    <a:p>
                      <a:pPr algn="ctr"/>
                      <a:r>
                        <a:rPr lang="en-GB" sz="2000" u="none" strike="noStrike" kern="1200" dirty="0">
                          <a:solidFill>
                            <a:schemeClr val="dk1"/>
                          </a:solidFill>
                          <a:effectLst/>
                          <a:latin typeface="+mn-lt"/>
                          <a:ea typeface="+mn-ea"/>
                          <a:cs typeface="+mn-cs"/>
                        </a:rPr>
                        <a:t>S17</a:t>
                      </a:r>
                    </a:p>
                  </a:txBody>
                  <a:tcPr marL="0" marR="0" marT="0" marB="0" anchor="b">
                    <a:solidFill>
                      <a:schemeClr val="bg1"/>
                    </a:solidFill>
                  </a:tcPr>
                </a:tc>
                <a:extLst>
                  <a:ext uri="{0D108BD9-81ED-4DB2-BD59-A6C34878D82A}">
                    <a16:rowId xmlns:a16="http://schemas.microsoft.com/office/drawing/2014/main" val="10002"/>
                  </a:ext>
                </a:extLst>
              </a:tr>
              <a:tr h="471397">
                <a:tc vMerge="1">
                  <a:txBody>
                    <a:bodyPr/>
                    <a:lstStyle/>
                    <a:p>
                      <a:endParaRPr lang="en-US"/>
                    </a:p>
                  </a:txBody>
                  <a:tcPr/>
                </a:tc>
                <a:tc>
                  <a:txBody>
                    <a:bodyPr/>
                    <a:lstStyle/>
                    <a:p>
                      <a:pPr algn="ctr" fontAlgn="b"/>
                      <a:r>
                        <a:rPr lang="en-US" sz="2000" u="none" strike="noStrike">
                          <a:effectLst/>
                        </a:rPr>
                        <a:t>70</a:t>
                      </a:r>
                      <a:endParaRPr lang="en-US" sz="2000" b="0" i="0" u="none" strike="noStrike">
                        <a:solidFill>
                          <a:srgbClr val="000000"/>
                        </a:solidFill>
                        <a:effectLst/>
                        <a:latin typeface="Calibri" panose="020F0502020204030204" pitchFamily="34" charset="0"/>
                      </a:endParaRPr>
                    </a:p>
                  </a:txBody>
                  <a:tcPr marL="0" marR="0" marT="0" marB="0" anchor="b">
                    <a:solidFill>
                      <a:schemeClr val="bg1"/>
                    </a:solidFill>
                  </a:tcPr>
                </a:tc>
                <a:tc>
                  <a:txBody>
                    <a:bodyPr/>
                    <a:lstStyle/>
                    <a:p>
                      <a:pPr algn="ctr" fontAlgn="b"/>
                      <a:r>
                        <a:rPr lang="en-US" sz="2000" u="none" strike="noStrike" dirty="0">
                          <a:effectLst/>
                        </a:rPr>
                        <a:t>S2</a:t>
                      </a:r>
                      <a:endParaRPr lang="en-US" sz="2000" b="0" i="0" u="none" strike="noStrike" dirty="0">
                        <a:solidFill>
                          <a:srgbClr val="000000"/>
                        </a:solidFill>
                        <a:effectLst/>
                        <a:latin typeface="Calibri" panose="020F0502020204030204" pitchFamily="34" charset="0"/>
                      </a:endParaRPr>
                    </a:p>
                  </a:txBody>
                  <a:tcPr marL="0" marR="0" marT="0" marB="0" anchor="b">
                    <a:solidFill>
                      <a:schemeClr val="bg1"/>
                    </a:solidFill>
                  </a:tcPr>
                </a:tc>
                <a:tc>
                  <a:txBody>
                    <a:bodyPr/>
                    <a:lstStyle/>
                    <a:p>
                      <a:pPr algn="ctr" fontAlgn="b"/>
                      <a:r>
                        <a:rPr lang="en-US" sz="2000" u="none" strike="noStrike" dirty="0">
                          <a:effectLst/>
                        </a:rPr>
                        <a:t>S6</a:t>
                      </a:r>
                      <a:endParaRPr lang="en-US" sz="2000" b="0" i="0" u="none" strike="noStrike" dirty="0">
                        <a:solidFill>
                          <a:srgbClr val="000000"/>
                        </a:solidFill>
                        <a:effectLst/>
                        <a:latin typeface="Calibri" panose="020F0502020204030204" pitchFamily="34" charset="0"/>
                      </a:endParaRPr>
                    </a:p>
                  </a:txBody>
                  <a:tcPr marL="0" marR="0" marT="0" marB="0" anchor="b">
                    <a:solidFill>
                      <a:schemeClr val="bg1"/>
                    </a:solidFill>
                  </a:tcPr>
                </a:tc>
                <a:tc>
                  <a:txBody>
                    <a:bodyPr/>
                    <a:lstStyle/>
                    <a:p>
                      <a:pPr algn="ctr" fontAlgn="b"/>
                      <a:r>
                        <a:rPr lang="en-US" sz="2000" u="none" strike="noStrike" dirty="0">
                          <a:effectLst/>
                        </a:rPr>
                        <a:t>S10</a:t>
                      </a:r>
                      <a:endParaRPr lang="en-US" sz="2000" b="0" i="0" u="none" strike="noStrike" dirty="0">
                        <a:solidFill>
                          <a:srgbClr val="000000"/>
                        </a:solidFill>
                        <a:effectLst/>
                        <a:latin typeface="Calibri" panose="020F0502020204030204" pitchFamily="34" charset="0"/>
                      </a:endParaRPr>
                    </a:p>
                  </a:txBody>
                  <a:tcPr marL="0" marR="0" marT="0" marB="0" anchor="b">
                    <a:solidFill>
                      <a:schemeClr val="bg1"/>
                    </a:solidFill>
                  </a:tcPr>
                </a:tc>
                <a:tc>
                  <a:txBody>
                    <a:bodyPr/>
                    <a:lstStyle/>
                    <a:p>
                      <a:pPr algn="ctr" fontAlgn="b"/>
                      <a:r>
                        <a:rPr lang="en-US" sz="2000" u="none" strike="noStrike" dirty="0">
                          <a:effectLst/>
                        </a:rPr>
                        <a:t>S14</a:t>
                      </a:r>
                      <a:endParaRPr lang="en-US" sz="2000" b="0" i="0" u="none" strike="noStrike" dirty="0">
                        <a:solidFill>
                          <a:srgbClr val="000000"/>
                        </a:solidFill>
                        <a:effectLst/>
                        <a:latin typeface="Calibri" panose="020F0502020204030204" pitchFamily="34" charset="0"/>
                      </a:endParaRPr>
                    </a:p>
                  </a:txBody>
                  <a:tcPr marL="0" marR="0" marT="0" marB="0" anchor="b">
                    <a:solidFill>
                      <a:schemeClr val="bg1"/>
                    </a:solidFill>
                  </a:tcPr>
                </a:tc>
                <a:tc>
                  <a:txBody>
                    <a:bodyPr/>
                    <a:lstStyle/>
                    <a:p>
                      <a:pPr algn="ctr"/>
                      <a:r>
                        <a:rPr lang="en-GB" sz="2000" u="none" strike="noStrike" kern="1200" dirty="0">
                          <a:solidFill>
                            <a:schemeClr val="dk1"/>
                          </a:solidFill>
                          <a:effectLst/>
                          <a:latin typeface="+mn-lt"/>
                          <a:ea typeface="+mn-ea"/>
                          <a:cs typeface="+mn-cs"/>
                        </a:rPr>
                        <a:t>S18</a:t>
                      </a:r>
                    </a:p>
                  </a:txBody>
                  <a:tcPr marL="0" marR="0" marT="0" marB="0" anchor="b">
                    <a:solidFill>
                      <a:schemeClr val="bg1"/>
                    </a:solidFill>
                  </a:tcPr>
                </a:tc>
                <a:extLst>
                  <a:ext uri="{0D108BD9-81ED-4DB2-BD59-A6C34878D82A}">
                    <a16:rowId xmlns:a16="http://schemas.microsoft.com/office/drawing/2014/main" val="10003"/>
                  </a:ext>
                </a:extLst>
              </a:tr>
              <a:tr h="471397">
                <a:tc vMerge="1">
                  <a:txBody>
                    <a:bodyPr/>
                    <a:lstStyle/>
                    <a:p>
                      <a:endParaRPr lang="en-US"/>
                    </a:p>
                  </a:txBody>
                  <a:tcPr/>
                </a:tc>
                <a:tc>
                  <a:txBody>
                    <a:bodyPr/>
                    <a:lstStyle/>
                    <a:p>
                      <a:pPr algn="ctr" fontAlgn="b"/>
                      <a:r>
                        <a:rPr lang="en-US" sz="2000" u="none" strike="noStrike">
                          <a:effectLst/>
                        </a:rPr>
                        <a:t>80</a:t>
                      </a:r>
                      <a:endParaRPr lang="en-US" sz="2000" b="0" i="0" u="none" strike="noStrike">
                        <a:solidFill>
                          <a:srgbClr val="000000"/>
                        </a:solidFill>
                        <a:effectLst/>
                        <a:latin typeface="Calibri" panose="020F0502020204030204" pitchFamily="34" charset="0"/>
                      </a:endParaRPr>
                    </a:p>
                  </a:txBody>
                  <a:tcPr marL="0" marR="0" marT="0" marB="0" anchor="b">
                    <a:solidFill>
                      <a:schemeClr val="bg1"/>
                    </a:solidFill>
                  </a:tcPr>
                </a:tc>
                <a:tc>
                  <a:txBody>
                    <a:bodyPr/>
                    <a:lstStyle/>
                    <a:p>
                      <a:pPr algn="ctr" fontAlgn="b"/>
                      <a:r>
                        <a:rPr lang="en-US" sz="2000" u="none" strike="noStrike" dirty="0">
                          <a:effectLst/>
                        </a:rPr>
                        <a:t>S3</a:t>
                      </a:r>
                      <a:endParaRPr lang="en-US" sz="2000" b="0" i="0" u="none" strike="noStrike" dirty="0">
                        <a:solidFill>
                          <a:srgbClr val="000000"/>
                        </a:solidFill>
                        <a:effectLst/>
                        <a:latin typeface="Calibri" panose="020F0502020204030204" pitchFamily="34" charset="0"/>
                      </a:endParaRPr>
                    </a:p>
                  </a:txBody>
                  <a:tcPr marL="0" marR="0" marT="0" marB="0" anchor="b">
                    <a:solidFill>
                      <a:schemeClr val="bg1"/>
                    </a:solidFill>
                  </a:tcPr>
                </a:tc>
                <a:tc>
                  <a:txBody>
                    <a:bodyPr/>
                    <a:lstStyle/>
                    <a:p>
                      <a:pPr algn="ctr" fontAlgn="b"/>
                      <a:r>
                        <a:rPr lang="en-US" sz="2000" u="none" strike="noStrike" dirty="0">
                          <a:effectLst/>
                        </a:rPr>
                        <a:t>S7</a:t>
                      </a:r>
                      <a:endParaRPr lang="en-US" sz="2000" b="0" i="0" u="none" strike="noStrike" dirty="0">
                        <a:solidFill>
                          <a:srgbClr val="000000"/>
                        </a:solidFill>
                        <a:effectLst/>
                        <a:latin typeface="Calibri" panose="020F0502020204030204" pitchFamily="34" charset="0"/>
                      </a:endParaRPr>
                    </a:p>
                  </a:txBody>
                  <a:tcPr marL="0" marR="0" marT="0" marB="0" anchor="b">
                    <a:solidFill>
                      <a:schemeClr val="bg1"/>
                    </a:solidFill>
                  </a:tcPr>
                </a:tc>
                <a:tc>
                  <a:txBody>
                    <a:bodyPr/>
                    <a:lstStyle/>
                    <a:p>
                      <a:pPr algn="ctr" fontAlgn="b"/>
                      <a:r>
                        <a:rPr lang="en-US" sz="2000" u="none" strike="noStrike" dirty="0">
                          <a:effectLst/>
                        </a:rPr>
                        <a:t>S11</a:t>
                      </a:r>
                      <a:endParaRPr lang="en-US" sz="2000" b="0" i="0" u="none" strike="noStrike" dirty="0">
                        <a:solidFill>
                          <a:srgbClr val="000000"/>
                        </a:solidFill>
                        <a:effectLst/>
                        <a:latin typeface="Calibri" panose="020F0502020204030204" pitchFamily="34" charset="0"/>
                      </a:endParaRPr>
                    </a:p>
                  </a:txBody>
                  <a:tcPr marL="0" marR="0" marT="0" marB="0" anchor="b">
                    <a:solidFill>
                      <a:schemeClr val="bg1"/>
                    </a:solidFill>
                  </a:tcPr>
                </a:tc>
                <a:tc>
                  <a:txBody>
                    <a:bodyPr/>
                    <a:lstStyle/>
                    <a:p>
                      <a:pPr algn="ctr" fontAlgn="b"/>
                      <a:r>
                        <a:rPr lang="en-US" sz="2000" u="none" strike="noStrike" dirty="0">
                          <a:effectLst/>
                        </a:rPr>
                        <a:t>S15</a:t>
                      </a:r>
                      <a:endParaRPr lang="en-US" sz="2000" b="0" i="0" u="none" strike="noStrike" dirty="0">
                        <a:solidFill>
                          <a:srgbClr val="000000"/>
                        </a:solidFill>
                        <a:effectLst/>
                        <a:latin typeface="Calibri" panose="020F0502020204030204" pitchFamily="34" charset="0"/>
                      </a:endParaRPr>
                    </a:p>
                  </a:txBody>
                  <a:tcPr marL="0" marR="0" marT="0" marB="0" anchor="b">
                    <a:solidFill>
                      <a:schemeClr val="bg1"/>
                    </a:solidFill>
                  </a:tcPr>
                </a:tc>
                <a:tc>
                  <a:txBody>
                    <a:bodyPr/>
                    <a:lstStyle/>
                    <a:p>
                      <a:pPr algn="ctr"/>
                      <a:r>
                        <a:rPr lang="en-GB" sz="2000" u="none" strike="noStrike" kern="1200" dirty="0">
                          <a:solidFill>
                            <a:schemeClr val="dk1"/>
                          </a:solidFill>
                          <a:effectLst/>
                          <a:latin typeface="+mn-lt"/>
                          <a:ea typeface="+mn-ea"/>
                          <a:cs typeface="+mn-cs"/>
                        </a:rPr>
                        <a:t>S19</a:t>
                      </a:r>
                    </a:p>
                  </a:txBody>
                  <a:tcPr marL="0" marR="0" marT="0" marB="0" anchor="b">
                    <a:solidFill>
                      <a:schemeClr val="bg1"/>
                    </a:solidFill>
                  </a:tcPr>
                </a:tc>
                <a:extLst>
                  <a:ext uri="{0D108BD9-81ED-4DB2-BD59-A6C34878D82A}">
                    <a16:rowId xmlns:a16="http://schemas.microsoft.com/office/drawing/2014/main" val="10004"/>
                  </a:ext>
                </a:extLst>
              </a:tr>
              <a:tr h="471397">
                <a:tc vMerge="1">
                  <a:txBody>
                    <a:bodyPr/>
                    <a:lstStyle/>
                    <a:p>
                      <a:endParaRPr lang="en-US"/>
                    </a:p>
                  </a:txBody>
                  <a:tcPr/>
                </a:tc>
                <a:tc>
                  <a:txBody>
                    <a:bodyPr/>
                    <a:lstStyle/>
                    <a:p>
                      <a:pPr algn="ctr" fontAlgn="b"/>
                      <a:r>
                        <a:rPr lang="en-US" sz="2000" u="none" strike="noStrike">
                          <a:effectLst/>
                        </a:rPr>
                        <a:t>90</a:t>
                      </a:r>
                      <a:endParaRPr lang="en-US" sz="2000" b="0" i="0" u="none" strike="noStrike">
                        <a:solidFill>
                          <a:srgbClr val="000000"/>
                        </a:solidFill>
                        <a:effectLst/>
                        <a:latin typeface="Calibri" panose="020F0502020204030204" pitchFamily="34" charset="0"/>
                      </a:endParaRPr>
                    </a:p>
                  </a:txBody>
                  <a:tcPr marL="0" marR="0" marT="0" marB="0" anchor="b">
                    <a:solidFill>
                      <a:schemeClr val="bg1"/>
                    </a:solidFill>
                  </a:tcPr>
                </a:tc>
                <a:tc>
                  <a:txBody>
                    <a:bodyPr/>
                    <a:lstStyle/>
                    <a:p>
                      <a:pPr algn="ctr" fontAlgn="b"/>
                      <a:r>
                        <a:rPr lang="en-US" sz="2000" u="none" strike="noStrike" dirty="0">
                          <a:effectLst/>
                        </a:rPr>
                        <a:t>S4</a:t>
                      </a:r>
                      <a:endParaRPr lang="en-US" sz="2000" b="0" i="0" u="none" strike="noStrike" dirty="0">
                        <a:solidFill>
                          <a:srgbClr val="000000"/>
                        </a:solidFill>
                        <a:effectLst/>
                        <a:latin typeface="Calibri" panose="020F0502020204030204" pitchFamily="34" charset="0"/>
                      </a:endParaRPr>
                    </a:p>
                  </a:txBody>
                  <a:tcPr marL="0" marR="0" marT="0" marB="0" anchor="b">
                    <a:solidFill>
                      <a:schemeClr val="bg1"/>
                    </a:solidFill>
                  </a:tcPr>
                </a:tc>
                <a:tc>
                  <a:txBody>
                    <a:bodyPr/>
                    <a:lstStyle/>
                    <a:p>
                      <a:pPr algn="ctr" fontAlgn="b"/>
                      <a:r>
                        <a:rPr lang="en-US" sz="2000" u="none" strike="noStrike" dirty="0">
                          <a:effectLst/>
                        </a:rPr>
                        <a:t>S8</a:t>
                      </a:r>
                      <a:endParaRPr lang="en-US" sz="2000" b="0" i="0" u="none" strike="noStrike" dirty="0">
                        <a:solidFill>
                          <a:srgbClr val="000000"/>
                        </a:solidFill>
                        <a:effectLst/>
                        <a:latin typeface="Calibri" panose="020F0502020204030204" pitchFamily="34" charset="0"/>
                      </a:endParaRPr>
                    </a:p>
                  </a:txBody>
                  <a:tcPr marL="0" marR="0" marT="0" marB="0" anchor="b">
                    <a:solidFill>
                      <a:schemeClr val="bg1"/>
                    </a:solidFill>
                  </a:tcPr>
                </a:tc>
                <a:tc>
                  <a:txBody>
                    <a:bodyPr/>
                    <a:lstStyle/>
                    <a:p>
                      <a:pPr algn="ctr" fontAlgn="b"/>
                      <a:r>
                        <a:rPr lang="en-US" sz="2000" u="none" strike="noStrike" dirty="0">
                          <a:effectLst/>
                        </a:rPr>
                        <a:t>S12</a:t>
                      </a:r>
                      <a:endParaRPr lang="en-US" sz="2000" b="0" i="0" u="none" strike="noStrike" dirty="0">
                        <a:solidFill>
                          <a:srgbClr val="000000"/>
                        </a:solidFill>
                        <a:effectLst/>
                        <a:latin typeface="Calibri" panose="020F0502020204030204" pitchFamily="34" charset="0"/>
                      </a:endParaRPr>
                    </a:p>
                  </a:txBody>
                  <a:tcPr marL="0" marR="0" marT="0" marB="0" anchor="b">
                    <a:solidFill>
                      <a:schemeClr val="bg1"/>
                    </a:solidFill>
                  </a:tcPr>
                </a:tc>
                <a:tc>
                  <a:txBody>
                    <a:bodyPr/>
                    <a:lstStyle/>
                    <a:p>
                      <a:pPr algn="ctr" fontAlgn="b"/>
                      <a:r>
                        <a:rPr lang="en-US" sz="2000" u="none" strike="noStrike" dirty="0">
                          <a:effectLst/>
                        </a:rPr>
                        <a:t>S16</a:t>
                      </a:r>
                      <a:endParaRPr lang="en-US" sz="2000" b="0" i="0" u="none" strike="noStrike" dirty="0">
                        <a:solidFill>
                          <a:srgbClr val="000000"/>
                        </a:solidFill>
                        <a:effectLst/>
                        <a:latin typeface="Calibri" panose="020F0502020204030204" pitchFamily="34" charset="0"/>
                      </a:endParaRPr>
                    </a:p>
                  </a:txBody>
                  <a:tcPr marL="0" marR="0" marT="0" marB="0" anchor="b">
                    <a:solidFill>
                      <a:schemeClr val="bg1"/>
                    </a:solidFill>
                  </a:tcPr>
                </a:tc>
                <a:tc>
                  <a:txBody>
                    <a:bodyPr/>
                    <a:lstStyle/>
                    <a:p>
                      <a:pPr algn="ctr"/>
                      <a:r>
                        <a:rPr lang="en-GB" sz="2000" u="none" strike="noStrike" kern="1200" dirty="0">
                          <a:solidFill>
                            <a:schemeClr val="dk1"/>
                          </a:solidFill>
                          <a:effectLst/>
                          <a:latin typeface="+mn-lt"/>
                          <a:ea typeface="+mn-ea"/>
                          <a:cs typeface="+mn-cs"/>
                        </a:rPr>
                        <a:t>S20</a:t>
                      </a:r>
                    </a:p>
                  </a:txBody>
                  <a:tcPr marL="0" marR="0" marT="0" marB="0" anchor="b">
                    <a:solidFill>
                      <a:schemeClr val="bg1"/>
                    </a:solidFill>
                  </a:tcPr>
                </a:tc>
                <a:extLst>
                  <a:ext uri="{0D108BD9-81ED-4DB2-BD59-A6C34878D82A}">
                    <a16:rowId xmlns:a16="http://schemas.microsoft.com/office/drawing/2014/main" val="10005"/>
                  </a:ext>
                </a:extLst>
              </a:tr>
            </a:tbl>
          </a:graphicData>
        </a:graphic>
      </p:graphicFrame>
      <p:pic>
        <p:nvPicPr>
          <p:cNvPr id="15" name="Picture 14"/>
          <p:cNvPicPr>
            <a:picLocks noChangeAspect="1"/>
          </p:cNvPicPr>
          <p:nvPr/>
        </p:nvPicPr>
        <p:blipFill rotWithShape="1">
          <a:blip r:embed="rId3" cstate="hqprint">
            <a:extLst>
              <a:ext uri="{BEBA8EAE-BF5A-486C-A8C5-ECC9F3942E4B}">
                <a14:imgProps xmlns:a14="http://schemas.microsoft.com/office/drawing/2010/main">
                  <a14:imgLayer r:embed="rId4">
                    <a14:imgEffect>
                      <a14:brightnessContrast bright="40000" contrast="20000"/>
                    </a14:imgEffect>
                  </a14:imgLayer>
                </a14:imgProps>
              </a:ext>
              <a:ext uri="{28A0092B-C50C-407E-A947-70E740481C1C}">
                <a14:useLocalDpi xmlns:a14="http://schemas.microsoft.com/office/drawing/2010/main" val="0"/>
              </a:ext>
            </a:extLst>
          </a:blip>
          <a:srcRect l="19854" t="11174" r="24423" b="22914"/>
          <a:stretch/>
        </p:blipFill>
        <p:spPr>
          <a:xfrm>
            <a:off x="8686757" y="2885510"/>
            <a:ext cx="3240391" cy="2874660"/>
          </a:xfrm>
          <a:prstGeom prst="rect">
            <a:avLst/>
          </a:prstGeom>
        </p:spPr>
      </p:pic>
      <p:sp>
        <p:nvSpPr>
          <p:cNvPr id="16" name="Content Placeholder 2"/>
          <p:cNvSpPr>
            <a:spLocks noGrp="1"/>
          </p:cNvSpPr>
          <p:nvPr>
            <p:ph idx="1"/>
          </p:nvPr>
        </p:nvSpPr>
        <p:spPr>
          <a:xfrm>
            <a:off x="1817881" y="1534965"/>
            <a:ext cx="4109357" cy="680811"/>
          </a:xfrm>
        </p:spPr>
        <p:txBody>
          <a:bodyPr>
            <a:normAutofit fontScale="92500" lnSpcReduction="10000"/>
          </a:bodyPr>
          <a:lstStyle/>
          <a:p>
            <a:pPr>
              <a:lnSpc>
                <a:spcPct val="150000"/>
              </a:lnSpc>
            </a:pPr>
            <a:r>
              <a:rPr lang="en-GB" dirty="0"/>
              <a:t>Initial mashing regime </a:t>
            </a:r>
          </a:p>
        </p:txBody>
      </p:sp>
      <p:sp>
        <p:nvSpPr>
          <p:cNvPr id="17" name="Content Placeholder 2"/>
          <p:cNvSpPr txBox="1">
            <a:spLocks/>
          </p:cNvSpPr>
          <p:nvPr/>
        </p:nvSpPr>
        <p:spPr>
          <a:xfrm>
            <a:off x="9250890" y="1464100"/>
            <a:ext cx="2060962" cy="680811"/>
          </a:xfrm>
          <a:prstGeom prst="rect">
            <a:avLst/>
          </a:prstGeom>
        </p:spPr>
        <p:txBody>
          <a:bodyPr vert="horz" lIns="91440" tIns="45720" rIns="91440" bIns="45720" rtlCol="0">
            <a:normAutofit fontScale="92500" lnSpcReduction="10000"/>
          </a:bodyPr>
          <a:lstStyle>
            <a:lvl1pPr marL="0" indent="0" algn="l" defTabSz="914400" rtl="0" eaLnBrk="1" latinLnBrk="0" hangingPunct="1">
              <a:spcBef>
                <a:spcPct val="20000"/>
              </a:spcBef>
              <a:buClr>
                <a:srgbClr val="ED1B34"/>
              </a:buClr>
              <a:buFont typeface="Arial" charset="0"/>
              <a:buNone/>
              <a:defRPr sz="2800" kern="1200">
                <a:solidFill>
                  <a:schemeClr val="bg1"/>
                </a:solidFill>
                <a:latin typeface="Myriad Pro" charset="0"/>
                <a:ea typeface="Myriad Pro" charset="0"/>
                <a:cs typeface="Myriad Pro" charset="0"/>
              </a:defRPr>
            </a:lvl1pPr>
            <a:lvl2pPr marL="457200" indent="0" algn="l" defTabSz="914400" rtl="0" eaLnBrk="1" latinLnBrk="0" hangingPunct="1">
              <a:spcBef>
                <a:spcPct val="20000"/>
              </a:spcBef>
              <a:buClr>
                <a:srgbClr val="ED1B34"/>
              </a:buClr>
              <a:buFont typeface="Arial" pitchFamily="34" charset="0"/>
              <a:buNone/>
              <a:defRPr sz="2800" b="0" i="0" kern="1200">
                <a:solidFill>
                  <a:schemeClr val="bg1"/>
                </a:solidFill>
                <a:latin typeface="Myriad Pro Light" charset="0"/>
                <a:ea typeface="Myriad Pro Light" charset="0"/>
                <a:cs typeface="Myriad Pro Light" charset="0"/>
              </a:defRPr>
            </a:lvl2pPr>
            <a:lvl3pPr marL="914400" indent="0" algn="l" defTabSz="914400" rtl="0" eaLnBrk="1" latinLnBrk="0" hangingPunct="1">
              <a:spcBef>
                <a:spcPct val="20000"/>
              </a:spcBef>
              <a:buClr>
                <a:srgbClr val="ED1B34"/>
              </a:buClr>
              <a:buFont typeface="Arial" pitchFamily="34" charset="0"/>
              <a:buNone/>
              <a:defRPr sz="2400" b="0" i="0" kern="1200">
                <a:solidFill>
                  <a:schemeClr val="bg1"/>
                </a:solidFill>
                <a:latin typeface="Myriad Pro Light" charset="0"/>
                <a:ea typeface="Myriad Pro Light" charset="0"/>
                <a:cs typeface="Myriad Pro Light" charset="0"/>
              </a:defRPr>
            </a:lvl3pPr>
            <a:lvl4pPr marL="1371600" indent="0" algn="l" defTabSz="914400" rtl="0" eaLnBrk="1" latinLnBrk="0" hangingPunct="1">
              <a:spcBef>
                <a:spcPct val="20000"/>
              </a:spcBef>
              <a:buClr>
                <a:srgbClr val="ED1B34"/>
              </a:buClr>
              <a:buFont typeface="Arial" pitchFamily="34" charset="0"/>
              <a:buNone/>
              <a:defRPr sz="2000" b="0" i="0" kern="1200">
                <a:solidFill>
                  <a:schemeClr val="bg1"/>
                </a:solidFill>
                <a:latin typeface="Myriad Pro Light" charset="0"/>
                <a:ea typeface="Myriad Pro Light" charset="0"/>
                <a:cs typeface="Myriad Pro Light" charset="0"/>
              </a:defRPr>
            </a:lvl4pPr>
            <a:lvl5pPr marL="1828800" indent="0" algn="l" defTabSz="914400" rtl="0" eaLnBrk="1" latinLnBrk="0" hangingPunct="1">
              <a:spcBef>
                <a:spcPct val="20000"/>
              </a:spcBef>
              <a:buClr>
                <a:srgbClr val="ED1B34"/>
              </a:buClr>
              <a:buFont typeface="Arial" pitchFamily="34" charset="0"/>
              <a:buNone/>
              <a:defRPr sz="2000" b="0" i="0" kern="1200">
                <a:solidFill>
                  <a:schemeClr val="bg1"/>
                </a:solidFill>
                <a:latin typeface="Myriad Pro Light" charset="0"/>
                <a:ea typeface="Myriad Pro Light" charset="0"/>
                <a:cs typeface="Myriad Pro Light"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ct val="20000"/>
              </a:spcBef>
              <a:spcAft>
                <a:spcPts val="0"/>
              </a:spcAft>
              <a:buClr>
                <a:srgbClr val="ED1B34"/>
              </a:buClr>
              <a:buSzTx/>
              <a:buFont typeface="Arial" charset="0"/>
              <a:buNone/>
              <a:tabLst/>
              <a:defRPr/>
            </a:pPr>
            <a:r>
              <a:rPr kumimoji="0" lang="en-GB" sz="2800" b="0" i="0" u="none" strike="noStrike" kern="1200" cap="none" spc="0" normalizeH="0" baseline="0" noProof="0" dirty="0">
                <a:ln>
                  <a:noFill/>
                </a:ln>
                <a:solidFill>
                  <a:srgbClr val="FFFFFF"/>
                </a:solidFill>
                <a:effectLst/>
                <a:uLnTx/>
                <a:uFillTx/>
                <a:latin typeface="Myriad Pro" charset="0"/>
              </a:rPr>
              <a:t>Iodine test</a:t>
            </a:r>
          </a:p>
        </p:txBody>
      </p:sp>
      <p:sp>
        <p:nvSpPr>
          <p:cNvPr id="28" name="Content Placeholder 2"/>
          <p:cNvSpPr txBox="1">
            <a:spLocks/>
          </p:cNvSpPr>
          <p:nvPr/>
        </p:nvSpPr>
        <p:spPr>
          <a:xfrm>
            <a:off x="8139281" y="2884116"/>
            <a:ext cx="583269" cy="558320"/>
          </a:xfrm>
          <a:prstGeom prst="rect">
            <a:avLst/>
          </a:prstGeom>
        </p:spPr>
        <p:txBody>
          <a:bodyPr vert="horz" lIns="91440" tIns="45720" rIns="91440" bIns="45720" rtlCol="0">
            <a:normAutofit fontScale="77500" lnSpcReduction="20000"/>
          </a:bodyPr>
          <a:lstStyle>
            <a:lvl1pPr marL="0" indent="0" algn="l" defTabSz="914400" rtl="0" eaLnBrk="1" latinLnBrk="0" hangingPunct="1">
              <a:spcBef>
                <a:spcPct val="20000"/>
              </a:spcBef>
              <a:buClr>
                <a:srgbClr val="ED1B34"/>
              </a:buClr>
              <a:buFont typeface="Arial" charset="0"/>
              <a:buNone/>
              <a:defRPr sz="2800" kern="1200">
                <a:solidFill>
                  <a:schemeClr val="bg1"/>
                </a:solidFill>
                <a:latin typeface="Myriad Pro" charset="0"/>
                <a:ea typeface="Myriad Pro" charset="0"/>
                <a:cs typeface="Myriad Pro" charset="0"/>
              </a:defRPr>
            </a:lvl1pPr>
            <a:lvl2pPr marL="457200" indent="0" algn="l" defTabSz="914400" rtl="0" eaLnBrk="1" latinLnBrk="0" hangingPunct="1">
              <a:spcBef>
                <a:spcPct val="20000"/>
              </a:spcBef>
              <a:buClr>
                <a:srgbClr val="ED1B34"/>
              </a:buClr>
              <a:buFont typeface="Arial" pitchFamily="34" charset="0"/>
              <a:buNone/>
              <a:defRPr sz="2800" b="0" i="0" kern="1200">
                <a:solidFill>
                  <a:schemeClr val="bg1"/>
                </a:solidFill>
                <a:latin typeface="Myriad Pro Light" charset="0"/>
                <a:ea typeface="Myriad Pro Light" charset="0"/>
                <a:cs typeface="Myriad Pro Light" charset="0"/>
              </a:defRPr>
            </a:lvl2pPr>
            <a:lvl3pPr marL="914400" indent="0" algn="l" defTabSz="914400" rtl="0" eaLnBrk="1" latinLnBrk="0" hangingPunct="1">
              <a:spcBef>
                <a:spcPct val="20000"/>
              </a:spcBef>
              <a:buClr>
                <a:srgbClr val="ED1B34"/>
              </a:buClr>
              <a:buFont typeface="Arial" pitchFamily="34" charset="0"/>
              <a:buNone/>
              <a:defRPr sz="2400" b="0" i="0" kern="1200">
                <a:solidFill>
                  <a:schemeClr val="bg1"/>
                </a:solidFill>
                <a:latin typeface="Myriad Pro Light" charset="0"/>
                <a:ea typeface="Myriad Pro Light" charset="0"/>
                <a:cs typeface="Myriad Pro Light" charset="0"/>
              </a:defRPr>
            </a:lvl3pPr>
            <a:lvl4pPr marL="1371600" indent="0" algn="l" defTabSz="914400" rtl="0" eaLnBrk="1" latinLnBrk="0" hangingPunct="1">
              <a:spcBef>
                <a:spcPct val="20000"/>
              </a:spcBef>
              <a:buClr>
                <a:srgbClr val="ED1B34"/>
              </a:buClr>
              <a:buFont typeface="Arial" pitchFamily="34" charset="0"/>
              <a:buNone/>
              <a:defRPr sz="2000" b="0" i="0" kern="1200">
                <a:solidFill>
                  <a:schemeClr val="bg1"/>
                </a:solidFill>
                <a:latin typeface="Myriad Pro Light" charset="0"/>
                <a:ea typeface="Myriad Pro Light" charset="0"/>
                <a:cs typeface="Myriad Pro Light" charset="0"/>
              </a:defRPr>
            </a:lvl4pPr>
            <a:lvl5pPr marL="1828800" indent="0" algn="l" defTabSz="914400" rtl="0" eaLnBrk="1" latinLnBrk="0" hangingPunct="1">
              <a:spcBef>
                <a:spcPct val="20000"/>
              </a:spcBef>
              <a:buClr>
                <a:srgbClr val="ED1B34"/>
              </a:buClr>
              <a:buFont typeface="Arial" pitchFamily="34" charset="0"/>
              <a:buNone/>
              <a:defRPr sz="2000" b="0" i="0" kern="1200">
                <a:solidFill>
                  <a:schemeClr val="bg1"/>
                </a:solidFill>
                <a:latin typeface="Myriad Pro Light" charset="0"/>
                <a:ea typeface="Myriad Pro Light" charset="0"/>
                <a:cs typeface="Myriad Pro Light"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ct val="20000"/>
              </a:spcBef>
              <a:spcAft>
                <a:spcPts val="0"/>
              </a:spcAft>
              <a:buClr>
                <a:srgbClr val="ED1B34"/>
              </a:buClr>
              <a:buSzTx/>
              <a:buFont typeface="Arial" charset="0"/>
              <a:buNone/>
              <a:tabLst/>
              <a:defRPr/>
            </a:pPr>
            <a:r>
              <a:rPr kumimoji="0" lang="en-GB" sz="2800" b="0" i="0" u="none" strike="noStrike" kern="1200" cap="none" spc="0" normalizeH="0" baseline="0" noProof="0" dirty="0">
                <a:ln>
                  <a:noFill/>
                </a:ln>
                <a:solidFill>
                  <a:srgbClr val="FFFFFF"/>
                </a:solidFill>
                <a:effectLst/>
                <a:uLnTx/>
                <a:uFillTx/>
                <a:latin typeface="Myriad Pro" charset="0"/>
              </a:rPr>
              <a:t>74</a:t>
            </a:r>
          </a:p>
        </p:txBody>
      </p:sp>
      <p:sp>
        <p:nvSpPr>
          <p:cNvPr id="29" name="Content Placeholder 2"/>
          <p:cNvSpPr txBox="1">
            <a:spLocks/>
          </p:cNvSpPr>
          <p:nvPr/>
        </p:nvSpPr>
        <p:spPr>
          <a:xfrm>
            <a:off x="8139281" y="3421675"/>
            <a:ext cx="583269" cy="558320"/>
          </a:xfrm>
          <a:prstGeom prst="rect">
            <a:avLst/>
          </a:prstGeom>
        </p:spPr>
        <p:txBody>
          <a:bodyPr vert="horz" lIns="91440" tIns="45720" rIns="91440" bIns="45720" rtlCol="0">
            <a:normAutofit fontScale="77500" lnSpcReduction="20000"/>
          </a:bodyPr>
          <a:lstStyle>
            <a:lvl1pPr marL="0" indent="0" algn="l" defTabSz="914400" rtl="0" eaLnBrk="1" latinLnBrk="0" hangingPunct="1">
              <a:spcBef>
                <a:spcPct val="20000"/>
              </a:spcBef>
              <a:buClr>
                <a:srgbClr val="ED1B34"/>
              </a:buClr>
              <a:buFont typeface="Arial" charset="0"/>
              <a:buNone/>
              <a:defRPr sz="2800" kern="1200">
                <a:solidFill>
                  <a:schemeClr val="bg1"/>
                </a:solidFill>
                <a:latin typeface="Myriad Pro" charset="0"/>
                <a:ea typeface="Myriad Pro" charset="0"/>
                <a:cs typeface="Myriad Pro" charset="0"/>
              </a:defRPr>
            </a:lvl1pPr>
            <a:lvl2pPr marL="457200" indent="0" algn="l" defTabSz="914400" rtl="0" eaLnBrk="1" latinLnBrk="0" hangingPunct="1">
              <a:spcBef>
                <a:spcPct val="20000"/>
              </a:spcBef>
              <a:buClr>
                <a:srgbClr val="ED1B34"/>
              </a:buClr>
              <a:buFont typeface="Arial" pitchFamily="34" charset="0"/>
              <a:buNone/>
              <a:defRPr sz="2800" b="0" i="0" kern="1200">
                <a:solidFill>
                  <a:schemeClr val="bg1"/>
                </a:solidFill>
                <a:latin typeface="Myriad Pro Light" charset="0"/>
                <a:ea typeface="Myriad Pro Light" charset="0"/>
                <a:cs typeface="Myriad Pro Light" charset="0"/>
              </a:defRPr>
            </a:lvl2pPr>
            <a:lvl3pPr marL="914400" indent="0" algn="l" defTabSz="914400" rtl="0" eaLnBrk="1" latinLnBrk="0" hangingPunct="1">
              <a:spcBef>
                <a:spcPct val="20000"/>
              </a:spcBef>
              <a:buClr>
                <a:srgbClr val="ED1B34"/>
              </a:buClr>
              <a:buFont typeface="Arial" pitchFamily="34" charset="0"/>
              <a:buNone/>
              <a:defRPr sz="2400" b="0" i="0" kern="1200">
                <a:solidFill>
                  <a:schemeClr val="bg1"/>
                </a:solidFill>
                <a:latin typeface="Myriad Pro Light" charset="0"/>
                <a:ea typeface="Myriad Pro Light" charset="0"/>
                <a:cs typeface="Myriad Pro Light" charset="0"/>
              </a:defRPr>
            </a:lvl3pPr>
            <a:lvl4pPr marL="1371600" indent="0" algn="l" defTabSz="914400" rtl="0" eaLnBrk="1" latinLnBrk="0" hangingPunct="1">
              <a:spcBef>
                <a:spcPct val="20000"/>
              </a:spcBef>
              <a:buClr>
                <a:srgbClr val="ED1B34"/>
              </a:buClr>
              <a:buFont typeface="Arial" pitchFamily="34" charset="0"/>
              <a:buNone/>
              <a:defRPr sz="2000" b="0" i="0" kern="1200">
                <a:solidFill>
                  <a:schemeClr val="bg1"/>
                </a:solidFill>
                <a:latin typeface="Myriad Pro Light" charset="0"/>
                <a:ea typeface="Myriad Pro Light" charset="0"/>
                <a:cs typeface="Myriad Pro Light" charset="0"/>
              </a:defRPr>
            </a:lvl4pPr>
            <a:lvl5pPr marL="1828800" indent="0" algn="l" defTabSz="914400" rtl="0" eaLnBrk="1" latinLnBrk="0" hangingPunct="1">
              <a:spcBef>
                <a:spcPct val="20000"/>
              </a:spcBef>
              <a:buClr>
                <a:srgbClr val="ED1B34"/>
              </a:buClr>
              <a:buFont typeface="Arial" pitchFamily="34" charset="0"/>
              <a:buNone/>
              <a:defRPr sz="2000" b="0" i="0" kern="1200">
                <a:solidFill>
                  <a:schemeClr val="bg1"/>
                </a:solidFill>
                <a:latin typeface="Myriad Pro Light" charset="0"/>
                <a:ea typeface="Myriad Pro Light" charset="0"/>
                <a:cs typeface="Myriad Pro Light"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ct val="20000"/>
              </a:spcBef>
              <a:spcAft>
                <a:spcPts val="0"/>
              </a:spcAft>
              <a:buClr>
                <a:srgbClr val="ED1B34"/>
              </a:buClr>
              <a:buSzTx/>
              <a:buFont typeface="Arial" charset="0"/>
              <a:buNone/>
              <a:tabLst/>
              <a:defRPr/>
            </a:pPr>
            <a:r>
              <a:rPr kumimoji="0" lang="en-GB" sz="2800" b="0" i="0" u="none" strike="noStrike" kern="1200" cap="none" spc="0" normalizeH="0" baseline="0" noProof="0" dirty="0">
                <a:ln>
                  <a:noFill/>
                </a:ln>
                <a:solidFill>
                  <a:srgbClr val="FFFFFF"/>
                </a:solidFill>
                <a:effectLst/>
                <a:uLnTx/>
                <a:uFillTx/>
                <a:latin typeface="Myriad Pro" charset="0"/>
              </a:rPr>
              <a:t>78</a:t>
            </a:r>
          </a:p>
        </p:txBody>
      </p:sp>
      <p:sp>
        <p:nvSpPr>
          <p:cNvPr id="30" name="Content Placeholder 2"/>
          <p:cNvSpPr txBox="1">
            <a:spLocks/>
          </p:cNvSpPr>
          <p:nvPr/>
        </p:nvSpPr>
        <p:spPr>
          <a:xfrm>
            <a:off x="8175074" y="4043680"/>
            <a:ext cx="583269" cy="558320"/>
          </a:xfrm>
          <a:prstGeom prst="rect">
            <a:avLst/>
          </a:prstGeom>
        </p:spPr>
        <p:txBody>
          <a:bodyPr vert="horz" lIns="91440" tIns="45720" rIns="91440" bIns="45720" rtlCol="0">
            <a:normAutofit fontScale="77500" lnSpcReduction="20000"/>
          </a:bodyPr>
          <a:lstStyle>
            <a:lvl1pPr marL="0" indent="0" algn="l" defTabSz="914400" rtl="0" eaLnBrk="1" latinLnBrk="0" hangingPunct="1">
              <a:spcBef>
                <a:spcPct val="20000"/>
              </a:spcBef>
              <a:buClr>
                <a:srgbClr val="ED1B34"/>
              </a:buClr>
              <a:buFont typeface="Arial" charset="0"/>
              <a:buNone/>
              <a:defRPr sz="2800" kern="1200">
                <a:solidFill>
                  <a:schemeClr val="bg1"/>
                </a:solidFill>
                <a:latin typeface="Myriad Pro" charset="0"/>
                <a:ea typeface="Myriad Pro" charset="0"/>
                <a:cs typeface="Myriad Pro" charset="0"/>
              </a:defRPr>
            </a:lvl1pPr>
            <a:lvl2pPr marL="457200" indent="0" algn="l" defTabSz="914400" rtl="0" eaLnBrk="1" latinLnBrk="0" hangingPunct="1">
              <a:spcBef>
                <a:spcPct val="20000"/>
              </a:spcBef>
              <a:buClr>
                <a:srgbClr val="ED1B34"/>
              </a:buClr>
              <a:buFont typeface="Arial" pitchFamily="34" charset="0"/>
              <a:buNone/>
              <a:defRPr sz="2800" b="0" i="0" kern="1200">
                <a:solidFill>
                  <a:schemeClr val="bg1"/>
                </a:solidFill>
                <a:latin typeface="Myriad Pro Light" charset="0"/>
                <a:ea typeface="Myriad Pro Light" charset="0"/>
                <a:cs typeface="Myriad Pro Light" charset="0"/>
              </a:defRPr>
            </a:lvl2pPr>
            <a:lvl3pPr marL="914400" indent="0" algn="l" defTabSz="914400" rtl="0" eaLnBrk="1" latinLnBrk="0" hangingPunct="1">
              <a:spcBef>
                <a:spcPct val="20000"/>
              </a:spcBef>
              <a:buClr>
                <a:srgbClr val="ED1B34"/>
              </a:buClr>
              <a:buFont typeface="Arial" pitchFamily="34" charset="0"/>
              <a:buNone/>
              <a:defRPr sz="2400" b="0" i="0" kern="1200">
                <a:solidFill>
                  <a:schemeClr val="bg1"/>
                </a:solidFill>
                <a:latin typeface="Myriad Pro Light" charset="0"/>
                <a:ea typeface="Myriad Pro Light" charset="0"/>
                <a:cs typeface="Myriad Pro Light" charset="0"/>
              </a:defRPr>
            </a:lvl3pPr>
            <a:lvl4pPr marL="1371600" indent="0" algn="l" defTabSz="914400" rtl="0" eaLnBrk="1" latinLnBrk="0" hangingPunct="1">
              <a:spcBef>
                <a:spcPct val="20000"/>
              </a:spcBef>
              <a:buClr>
                <a:srgbClr val="ED1B34"/>
              </a:buClr>
              <a:buFont typeface="Arial" pitchFamily="34" charset="0"/>
              <a:buNone/>
              <a:defRPr sz="2000" b="0" i="0" kern="1200">
                <a:solidFill>
                  <a:schemeClr val="bg1"/>
                </a:solidFill>
                <a:latin typeface="Myriad Pro Light" charset="0"/>
                <a:ea typeface="Myriad Pro Light" charset="0"/>
                <a:cs typeface="Myriad Pro Light" charset="0"/>
              </a:defRPr>
            </a:lvl4pPr>
            <a:lvl5pPr marL="1828800" indent="0" algn="l" defTabSz="914400" rtl="0" eaLnBrk="1" latinLnBrk="0" hangingPunct="1">
              <a:spcBef>
                <a:spcPct val="20000"/>
              </a:spcBef>
              <a:buClr>
                <a:srgbClr val="ED1B34"/>
              </a:buClr>
              <a:buFont typeface="Arial" pitchFamily="34" charset="0"/>
              <a:buNone/>
              <a:defRPr sz="2000" b="0" i="0" kern="1200">
                <a:solidFill>
                  <a:schemeClr val="bg1"/>
                </a:solidFill>
                <a:latin typeface="Myriad Pro Light" charset="0"/>
                <a:ea typeface="Myriad Pro Light" charset="0"/>
                <a:cs typeface="Myriad Pro Light"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ct val="20000"/>
              </a:spcBef>
              <a:spcAft>
                <a:spcPts val="0"/>
              </a:spcAft>
              <a:buClr>
                <a:srgbClr val="ED1B34"/>
              </a:buClr>
              <a:buSzTx/>
              <a:buFont typeface="Arial" charset="0"/>
              <a:buNone/>
              <a:tabLst/>
              <a:defRPr/>
            </a:pPr>
            <a:r>
              <a:rPr kumimoji="0" lang="en-GB" sz="2800" b="0" i="0" u="none" strike="noStrike" kern="1200" cap="none" spc="0" normalizeH="0" baseline="0" noProof="0" dirty="0">
                <a:ln>
                  <a:noFill/>
                </a:ln>
                <a:solidFill>
                  <a:srgbClr val="FFFFFF"/>
                </a:solidFill>
                <a:effectLst/>
                <a:uLnTx/>
                <a:uFillTx/>
                <a:latin typeface="Myriad Pro" charset="0"/>
              </a:rPr>
              <a:t>82</a:t>
            </a:r>
          </a:p>
        </p:txBody>
      </p:sp>
      <p:sp>
        <p:nvSpPr>
          <p:cNvPr id="31" name="Content Placeholder 2"/>
          <p:cNvSpPr txBox="1">
            <a:spLocks/>
          </p:cNvSpPr>
          <p:nvPr/>
        </p:nvSpPr>
        <p:spPr>
          <a:xfrm>
            <a:off x="8175074" y="4664291"/>
            <a:ext cx="583269" cy="558320"/>
          </a:xfrm>
          <a:prstGeom prst="rect">
            <a:avLst/>
          </a:prstGeom>
        </p:spPr>
        <p:txBody>
          <a:bodyPr vert="horz" lIns="91440" tIns="45720" rIns="91440" bIns="45720" rtlCol="0">
            <a:normAutofit fontScale="77500" lnSpcReduction="20000"/>
          </a:bodyPr>
          <a:lstStyle>
            <a:lvl1pPr marL="0" indent="0" algn="l" defTabSz="914400" rtl="0" eaLnBrk="1" latinLnBrk="0" hangingPunct="1">
              <a:spcBef>
                <a:spcPct val="20000"/>
              </a:spcBef>
              <a:buClr>
                <a:srgbClr val="ED1B34"/>
              </a:buClr>
              <a:buFont typeface="Arial" charset="0"/>
              <a:buNone/>
              <a:defRPr sz="2800" kern="1200">
                <a:solidFill>
                  <a:schemeClr val="bg1"/>
                </a:solidFill>
                <a:latin typeface="Myriad Pro" charset="0"/>
                <a:ea typeface="Myriad Pro" charset="0"/>
                <a:cs typeface="Myriad Pro" charset="0"/>
              </a:defRPr>
            </a:lvl1pPr>
            <a:lvl2pPr marL="457200" indent="0" algn="l" defTabSz="914400" rtl="0" eaLnBrk="1" latinLnBrk="0" hangingPunct="1">
              <a:spcBef>
                <a:spcPct val="20000"/>
              </a:spcBef>
              <a:buClr>
                <a:srgbClr val="ED1B34"/>
              </a:buClr>
              <a:buFont typeface="Arial" pitchFamily="34" charset="0"/>
              <a:buNone/>
              <a:defRPr sz="2800" b="0" i="0" kern="1200">
                <a:solidFill>
                  <a:schemeClr val="bg1"/>
                </a:solidFill>
                <a:latin typeface="Myriad Pro Light" charset="0"/>
                <a:ea typeface="Myriad Pro Light" charset="0"/>
                <a:cs typeface="Myriad Pro Light" charset="0"/>
              </a:defRPr>
            </a:lvl2pPr>
            <a:lvl3pPr marL="914400" indent="0" algn="l" defTabSz="914400" rtl="0" eaLnBrk="1" latinLnBrk="0" hangingPunct="1">
              <a:spcBef>
                <a:spcPct val="20000"/>
              </a:spcBef>
              <a:buClr>
                <a:srgbClr val="ED1B34"/>
              </a:buClr>
              <a:buFont typeface="Arial" pitchFamily="34" charset="0"/>
              <a:buNone/>
              <a:defRPr sz="2400" b="0" i="0" kern="1200">
                <a:solidFill>
                  <a:schemeClr val="bg1"/>
                </a:solidFill>
                <a:latin typeface="Myriad Pro Light" charset="0"/>
                <a:ea typeface="Myriad Pro Light" charset="0"/>
                <a:cs typeface="Myriad Pro Light" charset="0"/>
              </a:defRPr>
            </a:lvl3pPr>
            <a:lvl4pPr marL="1371600" indent="0" algn="l" defTabSz="914400" rtl="0" eaLnBrk="1" latinLnBrk="0" hangingPunct="1">
              <a:spcBef>
                <a:spcPct val="20000"/>
              </a:spcBef>
              <a:buClr>
                <a:srgbClr val="ED1B34"/>
              </a:buClr>
              <a:buFont typeface="Arial" pitchFamily="34" charset="0"/>
              <a:buNone/>
              <a:defRPr sz="2000" b="0" i="0" kern="1200">
                <a:solidFill>
                  <a:schemeClr val="bg1"/>
                </a:solidFill>
                <a:latin typeface="Myriad Pro Light" charset="0"/>
                <a:ea typeface="Myriad Pro Light" charset="0"/>
                <a:cs typeface="Myriad Pro Light" charset="0"/>
              </a:defRPr>
            </a:lvl4pPr>
            <a:lvl5pPr marL="1828800" indent="0" algn="l" defTabSz="914400" rtl="0" eaLnBrk="1" latinLnBrk="0" hangingPunct="1">
              <a:spcBef>
                <a:spcPct val="20000"/>
              </a:spcBef>
              <a:buClr>
                <a:srgbClr val="ED1B34"/>
              </a:buClr>
              <a:buFont typeface="Arial" pitchFamily="34" charset="0"/>
              <a:buNone/>
              <a:defRPr sz="2000" b="0" i="0" kern="1200">
                <a:solidFill>
                  <a:schemeClr val="bg1"/>
                </a:solidFill>
                <a:latin typeface="Myriad Pro Light" charset="0"/>
                <a:ea typeface="Myriad Pro Light" charset="0"/>
                <a:cs typeface="Myriad Pro Light"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ct val="20000"/>
              </a:spcBef>
              <a:spcAft>
                <a:spcPts val="0"/>
              </a:spcAft>
              <a:buClr>
                <a:srgbClr val="ED1B34"/>
              </a:buClr>
              <a:buSzTx/>
              <a:buFont typeface="Arial" charset="0"/>
              <a:buNone/>
              <a:tabLst/>
              <a:defRPr/>
            </a:pPr>
            <a:r>
              <a:rPr kumimoji="0" lang="en-GB" sz="2800" b="0" i="0" u="none" strike="noStrike" kern="1200" cap="none" spc="0" normalizeH="0" baseline="0" noProof="0" dirty="0">
                <a:ln>
                  <a:noFill/>
                </a:ln>
                <a:solidFill>
                  <a:srgbClr val="FFFFFF"/>
                </a:solidFill>
                <a:effectLst/>
                <a:uLnTx/>
                <a:uFillTx/>
                <a:latin typeface="Myriad Pro" charset="0"/>
              </a:rPr>
              <a:t>86</a:t>
            </a:r>
          </a:p>
        </p:txBody>
      </p:sp>
      <p:sp>
        <p:nvSpPr>
          <p:cNvPr id="32" name="Content Placeholder 2"/>
          <p:cNvSpPr txBox="1">
            <a:spLocks/>
          </p:cNvSpPr>
          <p:nvPr/>
        </p:nvSpPr>
        <p:spPr>
          <a:xfrm>
            <a:off x="8175074" y="5201850"/>
            <a:ext cx="583269" cy="558320"/>
          </a:xfrm>
          <a:prstGeom prst="rect">
            <a:avLst/>
          </a:prstGeom>
        </p:spPr>
        <p:txBody>
          <a:bodyPr vert="horz" lIns="91440" tIns="45720" rIns="91440" bIns="45720" rtlCol="0">
            <a:normAutofit fontScale="77500" lnSpcReduction="20000"/>
          </a:bodyPr>
          <a:lstStyle>
            <a:lvl1pPr marL="0" indent="0" algn="l" defTabSz="914400" rtl="0" eaLnBrk="1" latinLnBrk="0" hangingPunct="1">
              <a:spcBef>
                <a:spcPct val="20000"/>
              </a:spcBef>
              <a:buClr>
                <a:srgbClr val="ED1B34"/>
              </a:buClr>
              <a:buFont typeface="Arial" charset="0"/>
              <a:buNone/>
              <a:defRPr sz="2800" kern="1200">
                <a:solidFill>
                  <a:schemeClr val="bg1"/>
                </a:solidFill>
                <a:latin typeface="Myriad Pro" charset="0"/>
                <a:ea typeface="Myriad Pro" charset="0"/>
                <a:cs typeface="Myriad Pro" charset="0"/>
              </a:defRPr>
            </a:lvl1pPr>
            <a:lvl2pPr marL="457200" indent="0" algn="l" defTabSz="914400" rtl="0" eaLnBrk="1" latinLnBrk="0" hangingPunct="1">
              <a:spcBef>
                <a:spcPct val="20000"/>
              </a:spcBef>
              <a:buClr>
                <a:srgbClr val="ED1B34"/>
              </a:buClr>
              <a:buFont typeface="Arial" pitchFamily="34" charset="0"/>
              <a:buNone/>
              <a:defRPr sz="2800" b="0" i="0" kern="1200">
                <a:solidFill>
                  <a:schemeClr val="bg1"/>
                </a:solidFill>
                <a:latin typeface="Myriad Pro Light" charset="0"/>
                <a:ea typeface="Myriad Pro Light" charset="0"/>
                <a:cs typeface="Myriad Pro Light" charset="0"/>
              </a:defRPr>
            </a:lvl2pPr>
            <a:lvl3pPr marL="914400" indent="0" algn="l" defTabSz="914400" rtl="0" eaLnBrk="1" latinLnBrk="0" hangingPunct="1">
              <a:spcBef>
                <a:spcPct val="20000"/>
              </a:spcBef>
              <a:buClr>
                <a:srgbClr val="ED1B34"/>
              </a:buClr>
              <a:buFont typeface="Arial" pitchFamily="34" charset="0"/>
              <a:buNone/>
              <a:defRPr sz="2400" b="0" i="0" kern="1200">
                <a:solidFill>
                  <a:schemeClr val="bg1"/>
                </a:solidFill>
                <a:latin typeface="Myriad Pro Light" charset="0"/>
                <a:ea typeface="Myriad Pro Light" charset="0"/>
                <a:cs typeface="Myriad Pro Light" charset="0"/>
              </a:defRPr>
            </a:lvl3pPr>
            <a:lvl4pPr marL="1371600" indent="0" algn="l" defTabSz="914400" rtl="0" eaLnBrk="1" latinLnBrk="0" hangingPunct="1">
              <a:spcBef>
                <a:spcPct val="20000"/>
              </a:spcBef>
              <a:buClr>
                <a:srgbClr val="ED1B34"/>
              </a:buClr>
              <a:buFont typeface="Arial" pitchFamily="34" charset="0"/>
              <a:buNone/>
              <a:defRPr sz="2000" b="0" i="0" kern="1200">
                <a:solidFill>
                  <a:schemeClr val="bg1"/>
                </a:solidFill>
                <a:latin typeface="Myriad Pro Light" charset="0"/>
                <a:ea typeface="Myriad Pro Light" charset="0"/>
                <a:cs typeface="Myriad Pro Light" charset="0"/>
              </a:defRPr>
            </a:lvl4pPr>
            <a:lvl5pPr marL="1828800" indent="0" algn="l" defTabSz="914400" rtl="0" eaLnBrk="1" latinLnBrk="0" hangingPunct="1">
              <a:spcBef>
                <a:spcPct val="20000"/>
              </a:spcBef>
              <a:buClr>
                <a:srgbClr val="ED1B34"/>
              </a:buClr>
              <a:buFont typeface="Arial" pitchFamily="34" charset="0"/>
              <a:buNone/>
              <a:defRPr sz="2000" b="0" i="0" kern="1200">
                <a:solidFill>
                  <a:schemeClr val="bg1"/>
                </a:solidFill>
                <a:latin typeface="Myriad Pro Light" charset="0"/>
                <a:ea typeface="Myriad Pro Light" charset="0"/>
                <a:cs typeface="Myriad Pro Light"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ct val="20000"/>
              </a:spcBef>
              <a:spcAft>
                <a:spcPts val="0"/>
              </a:spcAft>
              <a:buClr>
                <a:srgbClr val="ED1B34"/>
              </a:buClr>
              <a:buSzTx/>
              <a:buFont typeface="Arial" charset="0"/>
              <a:buNone/>
              <a:tabLst/>
              <a:defRPr/>
            </a:pPr>
            <a:r>
              <a:rPr kumimoji="0" lang="en-GB" sz="2800" b="0" i="0" u="none" strike="noStrike" kern="1200" cap="none" spc="0" normalizeH="0" baseline="0" noProof="0" dirty="0">
                <a:ln>
                  <a:noFill/>
                </a:ln>
                <a:solidFill>
                  <a:srgbClr val="FFFFFF"/>
                </a:solidFill>
                <a:effectLst/>
                <a:uLnTx/>
                <a:uFillTx/>
                <a:latin typeface="Myriad Pro" charset="0"/>
              </a:rPr>
              <a:t>95</a:t>
            </a:r>
          </a:p>
        </p:txBody>
      </p:sp>
      <p:sp>
        <p:nvSpPr>
          <p:cNvPr id="33" name="Content Placeholder 2"/>
          <p:cNvSpPr txBox="1">
            <a:spLocks/>
          </p:cNvSpPr>
          <p:nvPr/>
        </p:nvSpPr>
        <p:spPr>
          <a:xfrm>
            <a:off x="8667621" y="2336177"/>
            <a:ext cx="583269" cy="558320"/>
          </a:xfrm>
          <a:prstGeom prst="rect">
            <a:avLst/>
          </a:prstGeom>
        </p:spPr>
        <p:txBody>
          <a:bodyPr vert="horz" lIns="91440" tIns="45720" rIns="91440" bIns="45720" rtlCol="0">
            <a:normAutofit fontScale="77500" lnSpcReduction="20000"/>
          </a:bodyPr>
          <a:lstStyle>
            <a:lvl1pPr marL="0" indent="0" algn="l" defTabSz="914400" rtl="0" eaLnBrk="1" latinLnBrk="0" hangingPunct="1">
              <a:spcBef>
                <a:spcPct val="20000"/>
              </a:spcBef>
              <a:buClr>
                <a:srgbClr val="ED1B34"/>
              </a:buClr>
              <a:buFont typeface="Arial" charset="0"/>
              <a:buNone/>
              <a:defRPr sz="2800" kern="1200">
                <a:solidFill>
                  <a:schemeClr val="bg1"/>
                </a:solidFill>
                <a:latin typeface="Myriad Pro" charset="0"/>
                <a:ea typeface="Myriad Pro" charset="0"/>
                <a:cs typeface="Myriad Pro" charset="0"/>
              </a:defRPr>
            </a:lvl1pPr>
            <a:lvl2pPr marL="457200" indent="0" algn="l" defTabSz="914400" rtl="0" eaLnBrk="1" latinLnBrk="0" hangingPunct="1">
              <a:spcBef>
                <a:spcPct val="20000"/>
              </a:spcBef>
              <a:buClr>
                <a:srgbClr val="ED1B34"/>
              </a:buClr>
              <a:buFont typeface="Arial" pitchFamily="34" charset="0"/>
              <a:buNone/>
              <a:defRPr sz="2800" b="0" i="0" kern="1200">
                <a:solidFill>
                  <a:schemeClr val="bg1"/>
                </a:solidFill>
                <a:latin typeface="Myriad Pro Light" charset="0"/>
                <a:ea typeface="Myriad Pro Light" charset="0"/>
                <a:cs typeface="Myriad Pro Light" charset="0"/>
              </a:defRPr>
            </a:lvl2pPr>
            <a:lvl3pPr marL="914400" indent="0" algn="l" defTabSz="914400" rtl="0" eaLnBrk="1" latinLnBrk="0" hangingPunct="1">
              <a:spcBef>
                <a:spcPct val="20000"/>
              </a:spcBef>
              <a:buClr>
                <a:srgbClr val="ED1B34"/>
              </a:buClr>
              <a:buFont typeface="Arial" pitchFamily="34" charset="0"/>
              <a:buNone/>
              <a:defRPr sz="2400" b="0" i="0" kern="1200">
                <a:solidFill>
                  <a:schemeClr val="bg1"/>
                </a:solidFill>
                <a:latin typeface="Myriad Pro Light" charset="0"/>
                <a:ea typeface="Myriad Pro Light" charset="0"/>
                <a:cs typeface="Myriad Pro Light" charset="0"/>
              </a:defRPr>
            </a:lvl3pPr>
            <a:lvl4pPr marL="1371600" indent="0" algn="l" defTabSz="914400" rtl="0" eaLnBrk="1" latinLnBrk="0" hangingPunct="1">
              <a:spcBef>
                <a:spcPct val="20000"/>
              </a:spcBef>
              <a:buClr>
                <a:srgbClr val="ED1B34"/>
              </a:buClr>
              <a:buFont typeface="Arial" pitchFamily="34" charset="0"/>
              <a:buNone/>
              <a:defRPr sz="2000" b="0" i="0" kern="1200">
                <a:solidFill>
                  <a:schemeClr val="bg1"/>
                </a:solidFill>
                <a:latin typeface="Myriad Pro Light" charset="0"/>
                <a:ea typeface="Myriad Pro Light" charset="0"/>
                <a:cs typeface="Myriad Pro Light" charset="0"/>
              </a:defRPr>
            </a:lvl4pPr>
            <a:lvl5pPr marL="1828800" indent="0" algn="l" defTabSz="914400" rtl="0" eaLnBrk="1" latinLnBrk="0" hangingPunct="1">
              <a:spcBef>
                <a:spcPct val="20000"/>
              </a:spcBef>
              <a:buClr>
                <a:srgbClr val="ED1B34"/>
              </a:buClr>
              <a:buFont typeface="Arial" pitchFamily="34" charset="0"/>
              <a:buNone/>
              <a:defRPr sz="2000" b="0" i="0" kern="1200">
                <a:solidFill>
                  <a:schemeClr val="bg1"/>
                </a:solidFill>
                <a:latin typeface="Myriad Pro Light" charset="0"/>
                <a:ea typeface="Myriad Pro Light" charset="0"/>
                <a:cs typeface="Myriad Pro Light"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ct val="20000"/>
              </a:spcBef>
              <a:spcAft>
                <a:spcPts val="0"/>
              </a:spcAft>
              <a:buClr>
                <a:srgbClr val="ED1B34"/>
              </a:buClr>
              <a:buSzTx/>
              <a:buFont typeface="Arial" charset="0"/>
              <a:buNone/>
              <a:tabLst/>
              <a:defRPr/>
            </a:pPr>
            <a:r>
              <a:rPr kumimoji="0" lang="en-GB" sz="2800" b="0" i="0" u="none" strike="noStrike" kern="1200" cap="none" spc="0" normalizeH="0" baseline="0" noProof="0" dirty="0">
                <a:ln>
                  <a:noFill/>
                </a:ln>
                <a:solidFill>
                  <a:srgbClr val="FFFFFF"/>
                </a:solidFill>
                <a:effectLst/>
                <a:uLnTx/>
                <a:uFillTx/>
                <a:latin typeface="Myriad Pro" charset="0"/>
              </a:rPr>
              <a:t>60</a:t>
            </a:r>
          </a:p>
        </p:txBody>
      </p:sp>
      <p:sp>
        <p:nvSpPr>
          <p:cNvPr id="34" name="Content Placeholder 2"/>
          <p:cNvSpPr txBox="1">
            <a:spLocks/>
          </p:cNvSpPr>
          <p:nvPr/>
        </p:nvSpPr>
        <p:spPr>
          <a:xfrm>
            <a:off x="9561649" y="2302349"/>
            <a:ext cx="583269" cy="558320"/>
          </a:xfrm>
          <a:prstGeom prst="rect">
            <a:avLst/>
          </a:prstGeom>
        </p:spPr>
        <p:txBody>
          <a:bodyPr vert="horz" lIns="91440" tIns="45720" rIns="91440" bIns="45720" rtlCol="0">
            <a:normAutofit fontScale="77500" lnSpcReduction="20000"/>
          </a:bodyPr>
          <a:lstStyle>
            <a:lvl1pPr marL="0" indent="0" algn="l" defTabSz="914400" rtl="0" eaLnBrk="1" latinLnBrk="0" hangingPunct="1">
              <a:spcBef>
                <a:spcPct val="20000"/>
              </a:spcBef>
              <a:buClr>
                <a:srgbClr val="ED1B34"/>
              </a:buClr>
              <a:buFont typeface="Arial" charset="0"/>
              <a:buNone/>
              <a:defRPr sz="2800" kern="1200">
                <a:solidFill>
                  <a:schemeClr val="bg1"/>
                </a:solidFill>
                <a:latin typeface="Myriad Pro" charset="0"/>
                <a:ea typeface="Myriad Pro" charset="0"/>
                <a:cs typeface="Myriad Pro" charset="0"/>
              </a:defRPr>
            </a:lvl1pPr>
            <a:lvl2pPr marL="457200" indent="0" algn="l" defTabSz="914400" rtl="0" eaLnBrk="1" latinLnBrk="0" hangingPunct="1">
              <a:spcBef>
                <a:spcPct val="20000"/>
              </a:spcBef>
              <a:buClr>
                <a:srgbClr val="ED1B34"/>
              </a:buClr>
              <a:buFont typeface="Arial" pitchFamily="34" charset="0"/>
              <a:buNone/>
              <a:defRPr sz="2800" b="0" i="0" kern="1200">
                <a:solidFill>
                  <a:schemeClr val="bg1"/>
                </a:solidFill>
                <a:latin typeface="Myriad Pro Light" charset="0"/>
                <a:ea typeface="Myriad Pro Light" charset="0"/>
                <a:cs typeface="Myriad Pro Light" charset="0"/>
              </a:defRPr>
            </a:lvl2pPr>
            <a:lvl3pPr marL="914400" indent="0" algn="l" defTabSz="914400" rtl="0" eaLnBrk="1" latinLnBrk="0" hangingPunct="1">
              <a:spcBef>
                <a:spcPct val="20000"/>
              </a:spcBef>
              <a:buClr>
                <a:srgbClr val="ED1B34"/>
              </a:buClr>
              <a:buFont typeface="Arial" pitchFamily="34" charset="0"/>
              <a:buNone/>
              <a:defRPr sz="2400" b="0" i="0" kern="1200">
                <a:solidFill>
                  <a:schemeClr val="bg1"/>
                </a:solidFill>
                <a:latin typeface="Myriad Pro Light" charset="0"/>
                <a:ea typeface="Myriad Pro Light" charset="0"/>
                <a:cs typeface="Myriad Pro Light" charset="0"/>
              </a:defRPr>
            </a:lvl3pPr>
            <a:lvl4pPr marL="1371600" indent="0" algn="l" defTabSz="914400" rtl="0" eaLnBrk="1" latinLnBrk="0" hangingPunct="1">
              <a:spcBef>
                <a:spcPct val="20000"/>
              </a:spcBef>
              <a:buClr>
                <a:srgbClr val="ED1B34"/>
              </a:buClr>
              <a:buFont typeface="Arial" pitchFamily="34" charset="0"/>
              <a:buNone/>
              <a:defRPr sz="2000" b="0" i="0" kern="1200">
                <a:solidFill>
                  <a:schemeClr val="bg1"/>
                </a:solidFill>
                <a:latin typeface="Myriad Pro Light" charset="0"/>
                <a:ea typeface="Myriad Pro Light" charset="0"/>
                <a:cs typeface="Myriad Pro Light" charset="0"/>
              </a:defRPr>
            </a:lvl4pPr>
            <a:lvl5pPr marL="1828800" indent="0" algn="l" defTabSz="914400" rtl="0" eaLnBrk="1" latinLnBrk="0" hangingPunct="1">
              <a:spcBef>
                <a:spcPct val="20000"/>
              </a:spcBef>
              <a:buClr>
                <a:srgbClr val="ED1B34"/>
              </a:buClr>
              <a:buFont typeface="Arial" pitchFamily="34" charset="0"/>
              <a:buNone/>
              <a:defRPr sz="2000" b="0" i="0" kern="1200">
                <a:solidFill>
                  <a:schemeClr val="bg1"/>
                </a:solidFill>
                <a:latin typeface="Myriad Pro Light" charset="0"/>
                <a:ea typeface="Myriad Pro Light" charset="0"/>
                <a:cs typeface="Myriad Pro Light"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ct val="20000"/>
              </a:spcBef>
              <a:spcAft>
                <a:spcPts val="0"/>
              </a:spcAft>
              <a:buClr>
                <a:srgbClr val="ED1B34"/>
              </a:buClr>
              <a:buSzTx/>
              <a:buFont typeface="Arial" charset="0"/>
              <a:buNone/>
              <a:tabLst/>
              <a:defRPr/>
            </a:pPr>
            <a:r>
              <a:rPr kumimoji="0" lang="en-GB" sz="2800" b="0" i="0" u="none" strike="noStrike" kern="1200" cap="none" spc="0" normalizeH="0" baseline="0" noProof="0" dirty="0">
                <a:ln>
                  <a:noFill/>
                </a:ln>
                <a:solidFill>
                  <a:srgbClr val="FFFFFF"/>
                </a:solidFill>
                <a:effectLst/>
                <a:uLnTx/>
                <a:uFillTx/>
                <a:latin typeface="Myriad Pro" charset="0"/>
              </a:rPr>
              <a:t>70</a:t>
            </a:r>
          </a:p>
        </p:txBody>
      </p:sp>
      <p:sp>
        <p:nvSpPr>
          <p:cNvPr id="35" name="Content Placeholder 2"/>
          <p:cNvSpPr txBox="1">
            <a:spLocks/>
          </p:cNvSpPr>
          <p:nvPr/>
        </p:nvSpPr>
        <p:spPr>
          <a:xfrm>
            <a:off x="10455677" y="2331684"/>
            <a:ext cx="583269" cy="558320"/>
          </a:xfrm>
          <a:prstGeom prst="rect">
            <a:avLst/>
          </a:prstGeom>
        </p:spPr>
        <p:txBody>
          <a:bodyPr vert="horz" lIns="91440" tIns="45720" rIns="91440" bIns="45720" rtlCol="0">
            <a:normAutofit fontScale="77500" lnSpcReduction="20000"/>
          </a:bodyPr>
          <a:lstStyle>
            <a:lvl1pPr marL="0" indent="0" algn="l" defTabSz="914400" rtl="0" eaLnBrk="1" latinLnBrk="0" hangingPunct="1">
              <a:spcBef>
                <a:spcPct val="20000"/>
              </a:spcBef>
              <a:buClr>
                <a:srgbClr val="ED1B34"/>
              </a:buClr>
              <a:buFont typeface="Arial" charset="0"/>
              <a:buNone/>
              <a:defRPr sz="2800" kern="1200">
                <a:solidFill>
                  <a:schemeClr val="bg1"/>
                </a:solidFill>
                <a:latin typeface="Myriad Pro" charset="0"/>
                <a:ea typeface="Myriad Pro" charset="0"/>
                <a:cs typeface="Myriad Pro" charset="0"/>
              </a:defRPr>
            </a:lvl1pPr>
            <a:lvl2pPr marL="457200" indent="0" algn="l" defTabSz="914400" rtl="0" eaLnBrk="1" latinLnBrk="0" hangingPunct="1">
              <a:spcBef>
                <a:spcPct val="20000"/>
              </a:spcBef>
              <a:buClr>
                <a:srgbClr val="ED1B34"/>
              </a:buClr>
              <a:buFont typeface="Arial" pitchFamily="34" charset="0"/>
              <a:buNone/>
              <a:defRPr sz="2800" b="0" i="0" kern="1200">
                <a:solidFill>
                  <a:schemeClr val="bg1"/>
                </a:solidFill>
                <a:latin typeface="Myriad Pro Light" charset="0"/>
                <a:ea typeface="Myriad Pro Light" charset="0"/>
                <a:cs typeface="Myriad Pro Light" charset="0"/>
              </a:defRPr>
            </a:lvl2pPr>
            <a:lvl3pPr marL="914400" indent="0" algn="l" defTabSz="914400" rtl="0" eaLnBrk="1" latinLnBrk="0" hangingPunct="1">
              <a:spcBef>
                <a:spcPct val="20000"/>
              </a:spcBef>
              <a:buClr>
                <a:srgbClr val="ED1B34"/>
              </a:buClr>
              <a:buFont typeface="Arial" pitchFamily="34" charset="0"/>
              <a:buNone/>
              <a:defRPr sz="2400" b="0" i="0" kern="1200">
                <a:solidFill>
                  <a:schemeClr val="bg1"/>
                </a:solidFill>
                <a:latin typeface="Myriad Pro Light" charset="0"/>
                <a:ea typeface="Myriad Pro Light" charset="0"/>
                <a:cs typeface="Myriad Pro Light" charset="0"/>
              </a:defRPr>
            </a:lvl3pPr>
            <a:lvl4pPr marL="1371600" indent="0" algn="l" defTabSz="914400" rtl="0" eaLnBrk="1" latinLnBrk="0" hangingPunct="1">
              <a:spcBef>
                <a:spcPct val="20000"/>
              </a:spcBef>
              <a:buClr>
                <a:srgbClr val="ED1B34"/>
              </a:buClr>
              <a:buFont typeface="Arial" pitchFamily="34" charset="0"/>
              <a:buNone/>
              <a:defRPr sz="2000" b="0" i="0" kern="1200">
                <a:solidFill>
                  <a:schemeClr val="bg1"/>
                </a:solidFill>
                <a:latin typeface="Myriad Pro Light" charset="0"/>
                <a:ea typeface="Myriad Pro Light" charset="0"/>
                <a:cs typeface="Myriad Pro Light" charset="0"/>
              </a:defRPr>
            </a:lvl4pPr>
            <a:lvl5pPr marL="1828800" indent="0" algn="l" defTabSz="914400" rtl="0" eaLnBrk="1" latinLnBrk="0" hangingPunct="1">
              <a:spcBef>
                <a:spcPct val="20000"/>
              </a:spcBef>
              <a:buClr>
                <a:srgbClr val="ED1B34"/>
              </a:buClr>
              <a:buFont typeface="Arial" pitchFamily="34" charset="0"/>
              <a:buNone/>
              <a:defRPr sz="2000" b="0" i="0" kern="1200">
                <a:solidFill>
                  <a:schemeClr val="bg1"/>
                </a:solidFill>
                <a:latin typeface="Myriad Pro Light" charset="0"/>
                <a:ea typeface="Myriad Pro Light" charset="0"/>
                <a:cs typeface="Myriad Pro Light"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ct val="20000"/>
              </a:spcBef>
              <a:spcAft>
                <a:spcPts val="0"/>
              </a:spcAft>
              <a:buClr>
                <a:srgbClr val="ED1B34"/>
              </a:buClr>
              <a:buSzTx/>
              <a:buFont typeface="Arial" charset="0"/>
              <a:buNone/>
              <a:tabLst/>
              <a:defRPr/>
            </a:pPr>
            <a:r>
              <a:rPr kumimoji="0" lang="en-GB" sz="2800" b="0" i="0" u="none" strike="noStrike" kern="1200" cap="none" spc="0" normalizeH="0" baseline="0" noProof="0" dirty="0">
                <a:ln>
                  <a:noFill/>
                </a:ln>
                <a:solidFill>
                  <a:srgbClr val="FFFFFF"/>
                </a:solidFill>
                <a:effectLst/>
                <a:uLnTx/>
                <a:uFillTx/>
                <a:latin typeface="Myriad Pro" charset="0"/>
              </a:rPr>
              <a:t>80</a:t>
            </a:r>
          </a:p>
        </p:txBody>
      </p:sp>
      <p:sp>
        <p:nvSpPr>
          <p:cNvPr id="36" name="Content Placeholder 2"/>
          <p:cNvSpPr txBox="1">
            <a:spLocks/>
          </p:cNvSpPr>
          <p:nvPr/>
        </p:nvSpPr>
        <p:spPr>
          <a:xfrm>
            <a:off x="11349705" y="2316281"/>
            <a:ext cx="583269" cy="558320"/>
          </a:xfrm>
          <a:prstGeom prst="rect">
            <a:avLst/>
          </a:prstGeom>
        </p:spPr>
        <p:txBody>
          <a:bodyPr vert="horz" lIns="91440" tIns="45720" rIns="91440" bIns="45720" rtlCol="0">
            <a:normAutofit fontScale="77500" lnSpcReduction="20000"/>
          </a:bodyPr>
          <a:lstStyle>
            <a:lvl1pPr marL="0" indent="0" algn="l" defTabSz="914400" rtl="0" eaLnBrk="1" latinLnBrk="0" hangingPunct="1">
              <a:spcBef>
                <a:spcPct val="20000"/>
              </a:spcBef>
              <a:buClr>
                <a:srgbClr val="ED1B34"/>
              </a:buClr>
              <a:buFont typeface="Arial" charset="0"/>
              <a:buNone/>
              <a:defRPr sz="2800" kern="1200">
                <a:solidFill>
                  <a:schemeClr val="bg1"/>
                </a:solidFill>
                <a:latin typeface="Myriad Pro" charset="0"/>
                <a:ea typeface="Myriad Pro" charset="0"/>
                <a:cs typeface="Myriad Pro" charset="0"/>
              </a:defRPr>
            </a:lvl1pPr>
            <a:lvl2pPr marL="457200" indent="0" algn="l" defTabSz="914400" rtl="0" eaLnBrk="1" latinLnBrk="0" hangingPunct="1">
              <a:spcBef>
                <a:spcPct val="20000"/>
              </a:spcBef>
              <a:buClr>
                <a:srgbClr val="ED1B34"/>
              </a:buClr>
              <a:buFont typeface="Arial" pitchFamily="34" charset="0"/>
              <a:buNone/>
              <a:defRPr sz="2800" b="0" i="0" kern="1200">
                <a:solidFill>
                  <a:schemeClr val="bg1"/>
                </a:solidFill>
                <a:latin typeface="Myriad Pro Light" charset="0"/>
                <a:ea typeface="Myriad Pro Light" charset="0"/>
                <a:cs typeface="Myriad Pro Light" charset="0"/>
              </a:defRPr>
            </a:lvl2pPr>
            <a:lvl3pPr marL="914400" indent="0" algn="l" defTabSz="914400" rtl="0" eaLnBrk="1" latinLnBrk="0" hangingPunct="1">
              <a:spcBef>
                <a:spcPct val="20000"/>
              </a:spcBef>
              <a:buClr>
                <a:srgbClr val="ED1B34"/>
              </a:buClr>
              <a:buFont typeface="Arial" pitchFamily="34" charset="0"/>
              <a:buNone/>
              <a:defRPr sz="2400" b="0" i="0" kern="1200">
                <a:solidFill>
                  <a:schemeClr val="bg1"/>
                </a:solidFill>
                <a:latin typeface="Myriad Pro Light" charset="0"/>
                <a:ea typeface="Myriad Pro Light" charset="0"/>
                <a:cs typeface="Myriad Pro Light" charset="0"/>
              </a:defRPr>
            </a:lvl3pPr>
            <a:lvl4pPr marL="1371600" indent="0" algn="l" defTabSz="914400" rtl="0" eaLnBrk="1" latinLnBrk="0" hangingPunct="1">
              <a:spcBef>
                <a:spcPct val="20000"/>
              </a:spcBef>
              <a:buClr>
                <a:srgbClr val="ED1B34"/>
              </a:buClr>
              <a:buFont typeface="Arial" pitchFamily="34" charset="0"/>
              <a:buNone/>
              <a:defRPr sz="2000" b="0" i="0" kern="1200">
                <a:solidFill>
                  <a:schemeClr val="bg1"/>
                </a:solidFill>
                <a:latin typeface="Myriad Pro Light" charset="0"/>
                <a:ea typeface="Myriad Pro Light" charset="0"/>
                <a:cs typeface="Myriad Pro Light" charset="0"/>
              </a:defRPr>
            </a:lvl4pPr>
            <a:lvl5pPr marL="1828800" indent="0" algn="l" defTabSz="914400" rtl="0" eaLnBrk="1" latinLnBrk="0" hangingPunct="1">
              <a:spcBef>
                <a:spcPct val="20000"/>
              </a:spcBef>
              <a:buClr>
                <a:srgbClr val="ED1B34"/>
              </a:buClr>
              <a:buFont typeface="Arial" pitchFamily="34" charset="0"/>
              <a:buNone/>
              <a:defRPr sz="2000" b="0" i="0" kern="1200">
                <a:solidFill>
                  <a:schemeClr val="bg1"/>
                </a:solidFill>
                <a:latin typeface="Myriad Pro Light" charset="0"/>
                <a:ea typeface="Myriad Pro Light" charset="0"/>
                <a:cs typeface="Myriad Pro Light"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ct val="20000"/>
              </a:spcBef>
              <a:spcAft>
                <a:spcPts val="0"/>
              </a:spcAft>
              <a:buClr>
                <a:srgbClr val="ED1B34"/>
              </a:buClr>
              <a:buSzTx/>
              <a:buFont typeface="Arial" charset="0"/>
              <a:buNone/>
              <a:tabLst/>
              <a:defRPr/>
            </a:pPr>
            <a:r>
              <a:rPr kumimoji="0" lang="en-GB" sz="2800" b="0" i="0" u="none" strike="noStrike" kern="1200" cap="none" spc="0" normalizeH="0" baseline="0" noProof="0" dirty="0">
                <a:ln>
                  <a:noFill/>
                </a:ln>
                <a:solidFill>
                  <a:srgbClr val="FFFFFF"/>
                </a:solidFill>
                <a:effectLst/>
                <a:uLnTx/>
                <a:uFillTx/>
                <a:latin typeface="Myriad Pro" charset="0"/>
              </a:rPr>
              <a:t>90</a:t>
            </a:r>
          </a:p>
        </p:txBody>
      </p:sp>
    </p:spTree>
    <p:extLst>
      <p:ext uri="{BB962C8B-B14F-4D97-AF65-F5344CB8AC3E}">
        <p14:creationId xmlns:p14="http://schemas.microsoft.com/office/powerpoint/2010/main" val="248787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7872" y="-192865"/>
            <a:ext cx="12258357" cy="1325563"/>
          </a:xfrm>
        </p:spPr>
        <p:txBody>
          <a:bodyPr>
            <a:normAutofit fontScale="90000"/>
          </a:bodyPr>
          <a:lstStyle/>
          <a:p>
            <a:r>
              <a:rPr lang="en-US" dirty="0"/>
              <a:t>Mascoma analysis (size exclusion chromatography)</a:t>
            </a:r>
          </a:p>
        </p:txBody>
      </p:sp>
      <p:grpSp>
        <p:nvGrpSpPr>
          <p:cNvPr id="22" name="Group 21"/>
          <p:cNvGrpSpPr/>
          <p:nvPr/>
        </p:nvGrpSpPr>
        <p:grpSpPr>
          <a:xfrm>
            <a:off x="1382079" y="1431006"/>
            <a:ext cx="4713921" cy="4818249"/>
            <a:chOff x="5948635" y="1329768"/>
            <a:chExt cx="4713921" cy="4818249"/>
          </a:xfrm>
        </p:grpSpPr>
        <p:sp>
          <p:nvSpPr>
            <p:cNvPr id="11" name="Left Brace 10"/>
            <p:cNvSpPr/>
            <p:nvPr/>
          </p:nvSpPr>
          <p:spPr>
            <a:xfrm>
              <a:off x="6567697" y="1967593"/>
              <a:ext cx="764720" cy="742950"/>
            </a:xfrm>
            <a:prstGeom prst="leftBrace">
              <a:avLst/>
            </a:prstGeom>
            <a:ln w="2857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03E49"/>
                </a:solidFill>
                <a:effectLst/>
                <a:uLnTx/>
                <a:uFillTx/>
                <a:latin typeface="Arial"/>
                <a:ea typeface="+mn-ea"/>
                <a:cs typeface="+mn-cs"/>
              </a:endParaRPr>
            </a:p>
          </p:txBody>
        </p:sp>
        <p:pic>
          <p:nvPicPr>
            <p:cNvPr id="12" name="Picture 11"/>
            <p:cNvPicPr>
              <a:picLocks noChangeAspect="1"/>
            </p:cNvPicPr>
            <p:nvPr/>
          </p:nvPicPr>
          <p:blipFill>
            <a:blip r:embed="rId3"/>
            <a:stretch>
              <a:fillRect/>
            </a:stretch>
          </p:blipFill>
          <p:spPr>
            <a:xfrm>
              <a:off x="7425127" y="1329768"/>
              <a:ext cx="3237429" cy="4818249"/>
            </a:xfrm>
            <a:prstGeom prst="rect">
              <a:avLst/>
            </a:prstGeom>
          </p:spPr>
        </p:pic>
        <p:sp>
          <p:nvSpPr>
            <p:cNvPr id="13" name="Left Brace 12"/>
            <p:cNvSpPr/>
            <p:nvPr/>
          </p:nvSpPr>
          <p:spPr>
            <a:xfrm>
              <a:off x="6567697" y="2809875"/>
              <a:ext cx="764720" cy="742950"/>
            </a:xfrm>
            <a:prstGeom prst="leftBrace">
              <a:avLst/>
            </a:prstGeom>
            <a:ln w="2857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03E49"/>
                </a:solidFill>
                <a:effectLst/>
                <a:uLnTx/>
                <a:uFillTx/>
                <a:latin typeface="Arial"/>
                <a:ea typeface="+mn-ea"/>
                <a:cs typeface="+mn-cs"/>
              </a:endParaRPr>
            </a:p>
          </p:txBody>
        </p:sp>
        <p:sp>
          <p:nvSpPr>
            <p:cNvPr id="14" name="Left Brace 13"/>
            <p:cNvSpPr/>
            <p:nvPr/>
          </p:nvSpPr>
          <p:spPr>
            <a:xfrm>
              <a:off x="6567697" y="3652158"/>
              <a:ext cx="764720" cy="742950"/>
            </a:xfrm>
            <a:prstGeom prst="leftBrace">
              <a:avLst/>
            </a:prstGeom>
            <a:ln w="2857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03E49"/>
                </a:solidFill>
                <a:effectLst/>
                <a:uLnTx/>
                <a:uFillTx/>
                <a:latin typeface="Arial"/>
                <a:ea typeface="+mn-ea"/>
                <a:cs typeface="+mn-cs"/>
              </a:endParaRPr>
            </a:p>
          </p:txBody>
        </p:sp>
        <p:sp>
          <p:nvSpPr>
            <p:cNvPr id="15" name="Left Brace 14"/>
            <p:cNvSpPr/>
            <p:nvPr/>
          </p:nvSpPr>
          <p:spPr>
            <a:xfrm>
              <a:off x="6567697" y="4498522"/>
              <a:ext cx="764720" cy="742950"/>
            </a:xfrm>
            <a:prstGeom prst="leftBrace">
              <a:avLst/>
            </a:prstGeom>
            <a:ln w="2857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03E49"/>
                </a:solidFill>
                <a:effectLst/>
                <a:uLnTx/>
                <a:uFillTx/>
                <a:latin typeface="Arial"/>
                <a:ea typeface="+mn-ea"/>
                <a:cs typeface="+mn-cs"/>
              </a:endParaRPr>
            </a:p>
          </p:txBody>
        </p:sp>
        <p:sp>
          <p:nvSpPr>
            <p:cNvPr id="16" name="Left Brace 15"/>
            <p:cNvSpPr/>
            <p:nvPr/>
          </p:nvSpPr>
          <p:spPr>
            <a:xfrm>
              <a:off x="6567697" y="5344886"/>
              <a:ext cx="764720" cy="737507"/>
            </a:xfrm>
            <a:prstGeom prst="leftBrace">
              <a:avLst/>
            </a:prstGeom>
            <a:ln w="2857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03E49"/>
                </a:solidFill>
                <a:effectLst/>
                <a:uLnTx/>
                <a:uFillTx/>
                <a:latin typeface="Arial"/>
                <a:ea typeface="+mn-ea"/>
                <a:cs typeface="+mn-cs"/>
              </a:endParaRPr>
            </a:p>
          </p:txBody>
        </p:sp>
        <p:sp>
          <p:nvSpPr>
            <p:cNvPr id="17" name="Content Placeholder 2"/>
            <p:cNvSpPr txBox="1">
              <a:spLocks/>
            </p:cNvSpPr>
            <p:nvPr/>
          </p:nvSpPr>
          <p:spPr>
            <a:xfrm>
              <a:off x="5948635" y="2059254"/>
              <a:ext cx="583269" cy="558320"/>
            </a:xfrm>
            <a:prstGeom prst="rect">
              <a:avLst/>
            </a:prstGeom>
          </p:spPr>
          <p:txBody>
            <a:bodyPr vert="horz" lIns="91440" tIns="45720" rIns="91440" bIns="45720" rtlCol="0">
              <a:normAutofit fontScale="77500" lnSpcReduction="20000"/>
            </a:bodyPr>
            <a:lstStyle>
              <a:lvl1pPr marL="0" indent="0" algn="l" defTabSz="914400" rtl="0" eaLnBrk="1" latinLnBrk="0" hangingPunct="1">
                <a:spcBef>
                  <a:spcPct val="20000"/>
                </a:spcBef>
                <a:buClr>
                  <a:srgbClr val="ED1B34"/>
                </a:buClr>
                <a:buFont typeface="Arial" charset="0"/>
                <a:buNone/>
                <a:defRPr sz="2800" kern="1200">
                  <a:solidFill>
                    <a:schemeClr val="bg1"/>
                  </a:solidFill>
                  <a:latin typeface="Myriad Pro" charset="0"/>
                  <a:ea typeface="Myriad Pro" charset="0"/>
                  <a:cs typeface="Myriad Pro" charset="0"/>
                </a:defRPr>
              </a:lvl1pPr>
              <a:lvl2pPr marL="457200" indent="0" algn="l" defTabSz="914400" rtl="0" eaLnBrk="1" latinLnBrk="0" hangingPunct="1">
                <a:spcBef>
                  <a:spcPct val="20000"/>
                </a:spcBef>
                <a:buClr>
                  <a:srgbClr val="ED1B34"/>
                </a:buClr>
                <a:buFont typeface="Arial" pitchFamily="34" charset="0"/>
                <a:buNone/>
                <a:defRPr sz="2800" b="0" i="0" kern="1200">
                  <a:solidFill>
                    <a:schemeClr val="bg1"/>
                  </a:solidFill>
                  <a:latin typeface="Myriad Pro Light" charset="0"/>
                  <a:ea typeface="Myriad Pro Light" charset="0"/>
                  <a:cs typeface="Myriad Pro Light" charset="0"/>
                </a:defRPr>
              </a:lvl2pPr>
              <a:lvl3pPr marL="914400" indent="0" algn="l" defTabSz="914400" rtl="0" eaLnBrk="1" latinLnBrk="0" hangingPunct="1">
                <a:spcBef>
                  <a:spcPct val="20000"/>
                </a:spcBef>
                <a:buClr>
                  <a:srgbClr val="ED1B34"/>
                </a:buClr>
                <a:buFont typeface="Arial" pitchFamily="34" charset="0"/>
                <a:buNone/>
                <a:defRPr sz="2400" b="0" i="0" kern="1200">
                  <a:solidFill>
                    <a:schemeClr val="bg1"/>
                  </a:solidFill>
                  <a:latin typeface="Myriad Pro Light" charset="0"/>
                  <a:ea typeface="Myriad Pro Light" charset="0"/>
                  <a:cs typeface="Myriad Pro Light" charset="0"/>
                </a:defRPr>
              </a:lvl3pPr>
              <a:lvl4pPr marL="1371600" indent="0" algn="l" defTabSz="914400" rtl="0" eaLnBrk="1" latinLnBrk="0" hangingPunct="1">
                <a:spcBef>
                  <a:spcPct val="20000"/>
                </a:spcBef>
                <a:buClr>
                  <a:srgbClr val="ED1B34"/>
                </a:buClr>
                <a:buFont typeface="Arial" pitchFamily="34" charset="0"/>
                <a:buNone/>
                <a:defRPr sz="2000" b="0" i="0" kern="1200">
                  <a:solidFill>
                    <a:schemeClr val="bg1"/>
                  </a:solidFill>
                  <a:latin typeface="Myriad Pro Light" charset="0"/>
                  <a:ea typeface="Myriad Pro Light" charset="0"/>
                  <a:cs typeface="Myriad Pro Light" charset="0"/>
                </a:defRPr>
              </a:lvl4pPr>
              <a:lvl5pPr marL="1828800" indent="0" algn="l" defTabSz="914400" rtl="0" eaLnBrk="1" latinLnBrk="0" hangingPunct="1">
                <a:spcBef>
                  <a:spcPct val="20000"/>
                </a:spcBef>
                <a:buClr>
                  <a:srgbClr val="ED1B34"/>
                </a:buClr>
                <a:buFont typeface="Arial" pitchFamily="34" charset="0"/>
                <a:buNone/>
                <a:defRPr sz="2000" b="0" i="0" kern="1200">
                  <a:solidFill>
                    <a:schemeClr val="bg1"/>
                  </a:solidFill>
                  <a:latin typeface="Myriad Pro Light" charset="0"/>
                  <a:ea typeface="Myriad Pro Light" charset="0"/>
                  <a:cs typeface="Myriad Pro Light"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ct val="20000"/>
                </a:spcBef>
                <a:spcAft>
                  <a:spcPts val="0"/>
                </a:spcAft>
                <a:buClr>
                  <a:srgbClr val="ED1B34"/>
                </a:buClr>
                <a:buSzTx/>
                <a:buFont typeface="Arial" charset="0"/>
                <a:buNone/>
                <a:tabLst/>
                <a:defRPr/>
              </a:pPr>
              <a:r>
                <a:rPr kumimoji="0" lang="en-GB" sz="2800" b="0" i="0" u="none" strike="noStrike" kern="1200" cap="none" spc="0" normalizeH="0" baseline="0" noProof="0" dirty="0">
                  <a:ln>
                    <a:noFill/>
                  </a:ln>
                  <a:solidFill>
                    <a:srgbClr val="FFFFFF"/>
                  </a:solidFill>
                  <a:effectLst/>
                  <a:uLnTx/>
                  <a:uFillTx/>
                  <a:latin typeface="Myriad Pro" charset="0"/>
                </a:rPr>
                <a:t>74</a:t>
              </a:r>
            </a:p>
          </p:txBody>
        </p:sp>
        <p:sp>
          <p:nvSpPr>
            <p:cNvPr id="18" name="Content Placeholder 2"/>
            <p:cNvSpPr txBox="1">
              <a:spLocks/>
            </p:cNvSpPr>
            <p:nvPr/>
          </p:nvSpPr>
          <p:spPr>
            <a:xfrm>
              <a:off x="5948635" y="2902190"/>
              <a:ext cx="583269" cy="558320"/>
            </a:xfrm>
            <a:prstGeom prst="rect">
              <a:avLst/>
            </a:prstGeom>
          </p:spPr>
          <p:txBody>
            <a:bodyPr vert="horz" lIns="91440" tIns="45720" rIns="91440" bIns="45720" rtlCol="0">
              <a:normAutofit fontScale="77500" lnSpcReduction="20000"/>
            </a:bodyPr>
            <a:lstStyle>
              <a:lvl1pPr marL="0" indent="0" algn="l" defTabSz="914400" rtl="0" eaLnBrk="1" latinLnBrk="0" hangingPunct="1">
                <a:spcBef>
                  <a:spcPct val="20000"/>
                </a:spcBef>
                <a:buClr>
                  <a:srgbClr val="ED1B34"/>
                </a:buClr>
                <a:buFont typeface="Arial" charset="0"/>
                <a:buNone/>
                <a:defRPr sz="2800" kern="1200">
                  <a:solidFill>
                    <a:schemeClr val="bg1"/>
                  </a:solidFill>
                  <a:latin typeface="Myriad Pro" charset="0"/>
                  <a:ea typeface="Myriad Pro" charset="0"/>
                  <a:cs typeface="Myriad Pro" charset="0"/>
                </a:defRPr>
              </a:lvl1pPr>
              <a:lvl2pPr marL="457200" indent="0" algn="l" defTabSz="914400" rtl="0" eaLnBrk="1" latinLnBrk="0" hangingPunct="1">
                <a:spcBef>
                  <a:spcPct val="20000"/>
                </a:spcBef>
                <a:buClr>
                  <a:srgbClr val="ED1B34"/>
                </a:buClr>
                <a:buFont typeface="Arial" pitchFamily="34" charset="0"/>
                <a:buNone/>
                <a:defRPr sz="2800" b="0" i="0" kern="1200">
                  <a:solidFill>
                    <a:schemeClr val="bg1"/>
                  </a:solidFill>
                  <a:latin typeface="Myriad Pro Light" charset="0"/>
                  <a:ea typeface="Myriad Pro Light" charset="0"/>
                  <a:cs typeface="Myriad Pro Light" charset="0"/>
                </a:defRPr>
              </a:lvl2pPr>
              <a:lvl3pPr marL="914400" indent="0" algn="l" defTabSz="914400" rtl="0" eaLnBrk="1" latinLnBrk="0" hangingPunct="1">
                <a:spcBef>
                  <a:spcPct val="20000"/>
                </a:spcBef>
                <a:buClr>
                  <a:srgbClr val="ED1B34"/>
                </a:buClr>
                <a:buFont typeface="Arial" pitchFamily="34" charset="0"/>
                <a:buNone/>
                <a:defRPr sz="2400" b="0" i="0" kern="1200">
                  <a:solidFill>
                    <a:schemeClr val="bg1"/>
                  </a:solidFill>
                  <a:latin typeface="Myriad Pro Light" charset="0"/>
                  <a:ea typeface="Myriad Pro Light" charset="0"/>
                  <a:cs typeface="Myriad Pro Light" charset="0"/>
                </a:defRPr>
              </a:lvl3pPr>
              <a:lvl4pPr marL="1371600" indent="0" algn="l" defTabSz="914400" rtl="0" eaLnBrk="1" latinLnBrk="0" hangingPunct="1">
                <a:spcBef>
                  <a:spcPct val="20000"/>
                </a:spcBef>
                <a:buClr>
                  <a:srgbClr val="ED1B34"/>
                </a:buClr>
                <a:buFont typeface="Arial" pitchFamily="34" charset="0"/>
                <a:buNone/>
                <a:defRPr sz="2000" b="0" i="0" kern="1200">
                  <a:solidFill>
                    <a:schemeClr val="bg1"/>
                  </a:solidFill>
                  <a:latin typeface="Myriad Pro Light" charset="0"/>
                  <a:ea typeface="Myriad Pro Light" charset="0"/>
                  <a:cs typeface="Myriad Pro Light" charset="0"/>
                </a:defRPr>
              </a:lvl4pPr>
              <a:lvl5pPr marL="1828800" indent="0" algn="l" defTabSz="914400" rtl="0" eaLnBrk="1" latinLnBrk="0" hangingPunct="1">
                <a:spcBef>
                  <a:spcPct val="20000"/>
                </a:spcBef>
                <a:buClr>
                  <a:srgbClr val="ED1B34"/>
                </a:buClr>
                <a:buFont typeface="Arial" pitchFamily="34" charset="0"/>
                <a:buNone/>
                <a:defRPr sz="2000" b="0" i="0" kern="1200">
                  <a:solidFill>
                    <a:schemeClr val="bg1"/>
                  </a:solidFill>
                  <a:latin typeface="Myriad Pro Light" charset="0"/>
                  <a:ea typeface="Myriad Pro Light" charset="0"/>
                  <a:cs typeface="Myriad Pro Light"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ct val="20000"/>
                </a:spcBef>
                <a:spcAft>
                  <a:spcPts val="0"/>
                </a:spcAft>
                <a:buClr>
                  <a:srgbClr val="ED1B34"/>
                </a:buClr>
                <a:buSzTx/>
                <a:buFont typeface="Arial" charset="0"/>
                <a:buNone/>
                <a:tabLst/>
                <a:defRPr/>
              </a:pPr>
              <a:r>
                <a:rPr kumimoji="0" lang="en-GB" sz="2800" b="0" i="0" u="none" strike="noStrike" kern="1200" cap="none" spc="0" normalizeH="0" baseline="0" noProof="0" dirty="0">
                  <a:ln>
                    <a:noFill/>
                  </a:ln>
                  <a:solidFill>
                    <a:srgbClr val="FFFFFF"/>
                  </a:solidFill>
                  <a:effectLst/>
                  <a:uLnTx/>
                  <a:uFillTx/>
                  <a:latin typeface="Myriad Pro" charset="0"/>
                </a:rPr>
                <a:t>78</a:t>
              </a:r>
            </a:p>
          </p:txBody>
        </p:sp>
        <p:sp>
          <p:nvSpPr>
            <p:cNvPr id="19" name="Content Placeholder 2"/>
            <p:cNvSpPr txBox="1">
              <a:spLocks/>
            </p:cNvSpPr>
            <p:nvPr/>
          </p:nvSpPr>
          <p:spPr>
            <a:xfrm>
              <a:off x="5984427" y="3780561"/>
              <a:ext cx="583269" cy="558320"/>
            </a:xfrm>
            <a:prstGeom prst="rect">
              <a:avLst/>
            </a:prstGeom>
          </p:spPr>
          <p:txBody>
            <a:bodyPr vert="horz" lIns="91440" tIns="45720" rIns="91440" bIns="45720" rtlCol="0">
              <a:normAutofit fontScale="77500" lnSpcReduction="20000"/>
            </a:bodyPr>
            <a:lstStyle>
              <a:lvl1pPr marL="0" indent="0" algn="l" defTabSz="914400" rtl="0" eaLnBrk="1" latinLnBrk="0" hangingPunct="1">
                <a:spcBef>
                  <a:spcPct val="20000"/>
                </a:spcBef>
                <a:buClr>
                  <a:srgbClr val="ED1B34"/>
                </a:buClr>
                <a:buFont typeface="Arial" charset="0"/>
                <a:buNone/>
                <a:defRPr sz="2800" kern="1200">
                  <a:solidFill>
                    <a:schemeClr val="bg1"/>
                  </a:solidFill>
                  <a:latin typeface="Myriad Pro" charset="0"/>
                  <a:ea typeface="Myriad Pro" charset="0"/>
                  <a:cs typeface="Myriad Pro" charset="0"/>
                </a:defRPr>
              </a:lvl1pPr>
              <a:lvl2pPr marL="457200" indent="0" algn="l" defTabSz="914400" rtl="0" eaLnBrk="1" latinLnBrk="0" hangingPunct="1">
                <a:spcBef>
                  <a:spcPct val="20000"/>
                </a:spcBef>
                <a:buClr>
                  <a:srgbClr val="ED1B34"/>
                </a:buClr>
                <a:buFont typeface="Arial" pitchFamily="34" charset="0"/>
                <a:buNone/>
                <a:defRPr sz="2800" b="0" i="0" kern="1200">
                  <a:solidFill>
                    <a:schemeClr val="bg1"/>
                  </a:solidFill>
                  <a:latin typeface="Myriad Pro Light" charset="0"/>
                  <a:ea typeface="Myriad Pro Light" charset="0"/>
                  <a:cs typeface="Myriad Pro Light" charset="0"/>
                </a:defRPr>
              </a:lvl2pPr>
              <a:lvl3pPr marL="914400" indent="0" algn="l" defTabSz="914400" rtl="0" eaLnBrk="1" latinLnBrk="0" hangingPunct="1">
                <a:spcBef>
                  <a:spcPct val="20000"/>
                </a:spcBef>
                <a:buClr>
                  <a:srgbClr val="ED1B34"/>
                </a:buClr>
                <a:buFont typeface="Arial" pitchFamily="34" charset="0"/>
                <a:buNone/>
                <a:defRPr sz="2400" b="0" i="0" kern="1200">
                  <a:solidFill>
                    <a:schemeClr val="bg1"/>
                  </a:solidFill>
                  <a:latin typeface="Myriad Pro Light" charset="0"/>
                  <a:ea typeface="Myriad Pro Light" charset="0"/>
                  <a:cs typeface="Myriad Pro Light" charset="0"/>
                </a:defRPr>
              </a:lvl3pPr>
              <a:lvl4pPr marL="1371600" indent="0" algn="l" defTabSz="914400" rtl="0" eaLnBrk="1" latinLnBrk="0" hangingPunct="1">
                <a:spcBef>
                  <a:spcPct val="20000"/>
                </a:spcBef>
                <a:buClr>
                  <a:srgbClr val="ED1B34"/>
                </a:buClr>
                <a:buFont typeface="Arial" pitchFamily="34" charset="0"/>
                <a:buNone/>
                <a:defRPr sz="2000" b="0" i="0" kern="1200">
                  <a:solidFill>
                    <a:schemeClr val="bg1"/>
                  </a:solidFill>
                  <a:latin typeface="Myriad Pro Light" charset="0"/>
                  <a:ea typeface="Myriad Pro Light" charset="0"/>
                  <a:cs typeface="Myriad Pro Light" charset="0"/>
                </a:defRPr>
              </a:lvl4pPr>
              <a:lvl5pPr marL="1828800" indent="0" algn="l" defTabSz="914400" rtl="0" eaLnBrk="1" latinLnBrk="0" hangingPunct="1">
                <a:spcBef>
                  <a:spcPct val="20000"/>
                </a:spcBef>
                <a:buClr>
                  <a:srgbClr val="ED1B34"/>
                </a:buClr>
                <a:buFont typeface="Arial" pitchFamily="34" charset="0"/>
                <a:buNone/>
                <a:defRPr sz="2000" b="0" i="0" kern="1200">
                  <a:solidFill>
                    <a:schemeClr val="bg1"/>
                  </a:solidFill>
                  <a:latin typeface="Myriad Pro Light" charset="0"/>
                  <a:ea typeface="Myriad Pro Light" charset="0"/>
                  <a:cs typeface="Myriad Pro Light"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ct val="20000"/>
                </a:spcBef>
                <a:spcAft>
                  <a:spcPts val="0"/>
                </a:spcAft>
                <a:buClr>
                  <a:srgbClr val="ED1B34"/>
                </a:buClr>
                <a:buSzTx/>
                <a:buFont typeface="Arial" charset="0"/>
                <a:buNone/>
                <a:tabLst/>
                <a:defRPr/>
              </a:pPr>
              <a:r>
                <a:rPr kumimoji="0" lang="en-GB" sz="2800" b="0" i="0" u="none" strike="noStrike" kern="1200" cap="none" spc="0" normalizeH="0" baseline="0" noProof="0" dirty="0">
                  <a:ln>
                    <a:noFill/>
                  </a:ln>
                  <a:solidFill>
                    <a:srgbClr val="FFFFFF"/>
                  </a:solidFill>
                  <a:effectLst/>
                  <a:uLnTx/>
                  <a:uFillTx/>
                  <a:latin typeface="Myriad Pro" charset="0"/>
                </a:rPr>
                <a:t>82</a:t>
              </a:r>
            </a:p>
          </p:txBody>
        </p:sp>
        <p:sp>
          <p:nvSpPr>
            <p:cNvPr id="20" name="Content Placeholder 2"/>
            <p:cNvSpPr txBox="1">
              <a:spLocks/>
            </p:cNvSpPr>
            <p:nvPr/>
          </p:nvSpPr>
          <p:spPr>
            <a:xfrm>
              <a:off x="5984427" y="4590183"/>
              <a:ext cx="583269" cy="558320"/>
            </a:xfrm>
            <a:prstGeom prst="rect">
              <a:avLst/>
            </a:prstGeom>
          </p:spPr>
          <p:txBody>
            <a:bodyPr vert="horz" lIns="91440" tIns="45720" rIns="91440" bIns="45720" rtlCol="0">
              <a:normAutofit fontScale="77500" lnSpcReduction="20000"/>
            </a:bodyPr>
            <a:lstStyle>
              <a:lvl1pPr marL="0" indent="0" algn="l" defTabSz="914400" rtl="0" eaLnBrk="1" latinLnBrk="0" hangingPunct="1">
                <a:spcBef>
                  <a:spcPct val="20000"/>
                </a:spcBef>
                <a:buClr>
                  <a:srgbClr val="ED1B34"/>
                </a:buClr>
                <a:buFont typeface="Arial" charset="0"/>
                <a:buNone/>
                <a:defRPr sz="2800" kern="1200">
                  <a:solidFill>
                    <a:schemeClr val="bg1"/>
                  </a:solidFill>
                  <a:latin typeface="Myriad Pro" charset="0"/>
                  <a:ea typeface="Myriad Pro" charset="0"/>
                  <a:cs typeface="Myriad Pro" charset="0"/>
                </a:defRPr>
              </a:lvl1pPr>
              <a:lvl2pPr marL="457200" indent="0" algn="l" defTabSz="914400" rtl="0" eaLnBrk="1" latinLnBrk="0" hangingPunct="1">
                <a:spcBef>
                  <a:spcPct val="20000"/>
                </a:spcBef>
                <a:buClr>
                  <a:srgbClr val="ED1B34"/>
                </a:buClr>
                <a:buFont typeface="Arial" pitchFamily="34" charset="0"/>
                <a:buNone/>
                <a:defRPr sz="2800" b="0" i="0" kern="1200">
                  <a:solidFill>
                    <a:schemeClr val="bg1"/>
                  </a:solidFill>
                  <a:latin typeface="Myriad Pro Light" charset="0"/>
                  <a:ea typeface="Myriad Pro Light" charset="0"/>
                  <a:cs typeface="Myriad Pro Light" charset="0"/>
                </a:defRPr>
              </a:lvl2pPr>
              <a:lvl3pPr marL="914400" indent="0" algn="l" defTabSz="914400" rtl="0" eaLnBrk="1" latinLnBrk="0" hangingPunct="1">
                <a:spcBef>
                  <a:spcPct val="20000"/>
                </a:spcBef>
                <a:buClr>
                  <a:srgbClr val="ED1B34"/>
                </a:buClr>
                <a:buFont typeface="Arial" pitchFamily="34" charset="0"/>
                <a:buNone/>
                <a:defRPr sz="2400" b="0" i="0" kern="1200">
                  <a:solidFill>
                    <a:schemeClr val="bg1"/>
                  </a:solidFill>
                  <a:latin typeface="Myriad Pro Light" charset="0"/>
                  <a:ea typeface="Myriad Pro Light" charset="0"/>
                  <a:cs typeface="Myriad Pro Light" charset="0"/>
                </a:defRPr>
              </a:lvl3pPr>
              <a:lvl4pPr marL="1371600" indent="0" algn="l" defTabSz="914400" rtl="0" eaLnBrk="1" latinLnBrk="0" hangingPunct="1">
                <a:spcBef>
                  <a:spcPct val="20000"/>
                </a:spcBef>
                <a:buClr>
                  <a:srgbClr val="ED1B34"/>
                </a:buClr>
                <a:buFont typeface="Arial" pitchFamily="34" charset="0"/>
                <a:buNone/>
                <a:defRPr sz="2000" b="0" i="0" kern="1200">
                  <a:solidFill>
                    <a:schemeClr val="bg1"/>
                  </a:solidFill>
                  <a:latin typeface="Myriad Pro Light" charset="0"/>
                  <a:ea typeface="Myriad Pro Light" charset="0"/>
                  <a:cs typeface="Myriad Pro Light" charset="0"/>
                </a:defRPr>
              </a:lvl4pPr>
              <a:lvl5pPr marL="1828800" indent="0" algn="l" defTabSz="914400" rtl="0" eaLnBrk="1" latinLnBrk="0" hangingPunct="1">
                <a:spcBef>
                  <a:spcPct val="20000"/>
                </a:spcBef>
                <a:buClr>
                  <a:srgbClr val="ED1B34"/>
                </a:buClr>
                <a:buFont typeface="Arial" pitchFamily="34" charset="0"/>
                <a:buNone/>
                <a:defRPr sz="2000" b="0" i="0" kern="1200">
                  <a:solidFill>
                    <a:schemeClr val="bg1"/>
                  </a:solidFill>
                  <a:latin typeface="Myriad Pro Light" charset="0"/>
                  <a:ea typeface="Myriad Pro Light" charset="0"/>
                  <a:cs typeface="Myriad Pro Light"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ct val="20000"/>
                </a:spcBef>
                <a:spcAft>
                  <a:spcPts val="0"/>
                </a:spcAft>
                <a:buClr>
                  <a:srgbClr val="ED1B34"/>
                </a:buClr>
                <a:buSzTx/>
                <a:buFont typeface="Arial" charset="0"/>
                <a:buNone/>
                <a:tabLst/>
                <a:defRPr/>
              </a:pPr>
              <a:r>
                <a:rPr kumimoji="0" lang="en-GB" sz="2800" b="0" i="0" u="none" strike="noStrike" kern="1200" cap="none" spc="0" normalizeH="0" baseline="0" noProof="0" dirty="0">
                  <a:ln>
                    <a:noFill/>
                  </a:ln>
                  <a:solidFill>
                    <a:srgbClr val="FFFFFF"/>
                  </a:solidFill>
                  <a:effectLst/>
                  <a:uLnTx/>
                  <a:uFillTx/>
                  <a:latin typeface="Myriad Pro" charset="0"/>
                </a:rPr>
                <a:t>86</a:t>
              </a:r>
            </a:p>
          </p:txBody>
        </p:sp>
        <p:sp>
          <p:nvSpPr>
            <p:cNvPr id="21" name="Content Placeholder 2"/>
            <p:cNvSpPr txBox="1">
              <a:spLocks/>
            </p:cNvSpPr>
            <p:nvPr/>
          </p:nvSpPr>
          <p:spPr>
            <a:xfrm>
              <a:off x="5984428" y="5241472"/>
              <a:ext cx="583269" cy="558320"/>
            </a:xfrm>
            <a:prstGeom prst="rect">
              <a:avLst/>
            </a:prstGeom>
          </p:spPr>
          <p:txBody>
            <a:bodyPr vert="horz" lIns="91440" tIns="45720" rIns="91440" bIns="45720" rtlCol="0">
              <a:normAutofit fontScale="77500" lnSpcReduction="20000"/>
            </a:bodyPr>
            <a:lstStyle>
              <a:lvl1pPr marL="0" indent="0" algn="l" defTabSz="914400" rtl="0" eaLnBrk="1" latinLnBrk="0" hangingPunct="1">
                <a:spcBef>
                  <a:spcPct val="20000"/>
                </a:spcBef>
                <a:buClr>
                  <a:srgbClr val="ED1B34"/>
                </a:buClr>
                <a:buFont typeface="Arial" charset="0"/>
                <a:buNone/>
                <a:defRPr sz="2800" kern="1200">
                  <a:solidFill>
                    <a:schemeClr val="bg1"/>
                  </a:solidFill>
                  <a:latin typeface="Myriad Pro" charset="0"/>
                  <a:ea typeface="Myriad Pro" charset="0"/>
                  <a:cs typeface="Myriad Pro" charset="0"/>
                </a:defRPr>
              </a:lvl1pPr>
              <a:lvl2pPr marL="457200" indent="0" algn="l" defTabSz="914400" rtl="0" eaLnBrk="1" latinLnBrk="0" hangingPunct="1">
                <a:spcBef>
                  <a:spcPct val="20000"/>
                </a:spcBef>
                <a:buClr>
                  <a:srgbClr val="ED1B34"/>
                </a:buClr>
                <a:buFont typeface="Arial" pitchFamily="34" charset="0"/>
                <a:buNone/>
                <a:defRPr sz="2800" b="0" i="0" kern="1200">
                  <a:solidFill>
                    <a:schemeClr val="bg1"/>
                  </a:solidFill>
                  <a:latin typeface="Myriad Pro Light" charset="0"/>
                  <a:ea typeface="Myriad Pro Light" charset="0"/>
                  <a:cs typeface="Myriad Pro Light" charset="0"/>
                </a:defRPr>
              </a:lvl2pPr>
              <a:lvl3pPr marL="914400" indent="0" algn="l" defTabSz="914400" rtl="0" eaLnBrk="1" latinLnBrk="0" hangingPunct="1">
                <a:spcBef>
                  <a:spcPct val="20000"/>
                </a:spcBef>
                <a:buClr>
                  <a:srgbClr val="ED1B34"/>
                </a:buClr>
                <a:buFont typeface="Arial" pitchFamily="34" charset="0"/>
                <a:buNone/>
                <a:defRPr sz="2400" b="0" i="0" kern="1200">
                  <a:solidFill>
                    <a:schemeClr val="bg1"/>
                  </a:solidFill>
                  <a:latin typeface="Myriad Pro Light" charset="0"/>
                  <a:ea typeface="Myriad Pro Light" charset="0"/>
                  <a:cs typeface="Myriad Pro Light" charset="0"/>
                </a:defRPr>
              </a:lvl3pPr>
              <a:lvl4pPr marL="1371600" indent="0" algn="l" defTabSz="914400" rtl="0" eaLnBrk="1" latinLnBrk="0" hangingPunct="1">
                <a:spcBef>
                  <a:spcPct val="20000"/>
                </a:spcBef>
                <a:buClr>
                  <a:srgbClr val="ED1B34"/>
                </a:buClr>
                <a:buFont typeface="Arial" pitchFamily="34" charset="0"/>
                <a:buNone/>
                <a:defRPr sz="2000" b="0" i="0" kern="1200">
                  <a:solidFill>
                    <a:schemeClr val="bg1"/>
                  </a:solidFill>
                  <a:latin typeface="Myriad Pro Light" charset="0"/>
                  <a:ea typeface="Myriad Pro Light" charset="0"/>
                  <a:cs typeface="Myriad Pro Light" charset="0"/>
                </a:defRPr>
              </a:lvl4pPr>
              <a:lvl5pPr marL="1828800" indent="0" algn="l" defTabSz="914400" rtl="0" eaLnBrk="1" latinLnBrk="0" hangingPunct="1">
                <a:spcBef>
                  <a:spcPct val="20000"/>
                </a:spcBef>
                <a:buClr>
                  <a:srgbClr val="ED1B34"/>
                </a:buClr>
                <a:buFont typeface="Arial" pitchFamily="34" charset="0"/>
                <a:buNone/>
                <a:defRPr sz="2000" b="0" i="0" kern="1200">
                  <a:solidFill>
                    <a:schemeClr val="bg1"/>
                  </a:solidFill>
                  <a:latin typeface="Myriad Pro Light" charset="0"/>
                  <a:ea typeface="Myriad Pro Light" charset="0"/>
                  <a:cs typeface="Myriad Pro Light"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ct val="20000"/>
                </a:spcBef>
                <a:spcAft>
                  <a:spcPts val="0"/>
                </a:spcAft>
                <a:buClr>
                  <a:srgbClr val="ED1B34"/>
                </a:buClr>
                <a:buSzTx/>
                <a:buFont typeface="Arial" charset="0"/>
                <a:buNone/>
                <a:tabLst/>
                <a:defRPr/>
              </a:pPr>
              <a:r>
                <a:rPr kumimoji="0" lang="en-GB" sz="2800" b="0" i="0" u="none" strike="noStrike" kern="1200" cap="none" spc="0" normalizeH="0" baseline="0" noProof="0" dirty="0">
                  <a:ln>
                    <a:noFill/>
                  </a:ln>
                  <a:solidFill>
                    <a:srgbClr val="FFFFFF"/>
                  </a:solidFill>
                  <a:effectLst/>
                  <a:uLnTx/>
                  <a:uFillTx/>
                  <a:latin typeface="Myriad Pro" charset="0"/>
                </a:rPr>
                <a:t>95</a:t>
              </a:r>
            </a:p>
          </p:txBody>
        </p:sp>
      </p:grpSp>
      <p:sp>
        <p:nvSpPr>
          <p:cNvPr id="23" name="Content Placeholder 2"/>
          <p:cNvSpPr txBox="1">
            <a:spLocks/>
          </p:cNvSpPr>
          <p:nvPr/>
        </p:nvSpPr>
        <p:spPr>
          <a:xfrm>
            <a:off x="3945662" y="872686"/>
            <a:ext cx="1377451" cy="558320"/>
          </a:xfrm>
          <a:prstGeom prst="rect">
            <a:avLst/>
          </a:prstGeom>
        </p:spPr>
        <p:txBody>
          <a:bodyPr vert="horz" lIns="91440" tIns="45720" rIns="91440" bIns="45720" rtlCol="0">
            <a:normAutofit fontScale="77500" lnSpcReduction="20000"/>
          </a:bodyPr>
          <a:lstStyle>
            <a:lvl1pPr marL="0" indent="0" algn="l" defTabSz="914400" rtl="0" eaLnBrk="1" latinLnBrk="0" hangingPunct="1">
              <a:spcBef>
                <a:spcPct val="20000"/>
              </a:spcBef>
              <a:buClr>
                <a:srgbClr val="ED1B34"/>
              </a:buClr>
              <a:buFont typeface="Arial" charset="0"/>
              <a:buNone/>
              <a:defRPr sz="2800" kern="1200">
                <a:solidFill>
                  <a:schemeClr val="bg1"/>
                </a:solidFill>
                <a:latin typeface="Myriad Pro" charset="0"/>
                <a:ea typeface="Myriad Pro" charset="0"/>
                <a:cs typeface="Myriad Pro" charset="0"/>
              </a:defRPr>
            </a:lvl1pPr>
            <a:lvl2pPr marL="457200" indent="0" algn="l" defTabSz="914400" rtl="0" eaLnBrk="1" latinLnBrk="0" hangingPunct="1">
              <a:spcBef>
                <a:spcPct val="20000"/>
              </a:spcBef>
              <a:buClr>
                <a:srgbClr val="ED1B34"/>
              </a:buClr>
              <a:buFont typeface="Arial" pitchFamily="34" charset="0"/>
              <a:buNone/>
              <a:defRPr sz="2800" b="0" i="0" kern="1200">
                <a:solidFill>
                  <a:schemeClr val="bg1"/>
                </a:solidFill>
                <a:latin typeface="Myriad Pro Light" charset="0"/>
                <a:ea typeface="Myriad Pro Light" charset="0"/>
                <a:cs typeface="Myriad Pro Light" charset="0"/>
              </a:defRPr>
            </a:lvl2pPr>
            <a:lvl3pPr marL="914400" indent="0" algn="l" defTabSz="914400" rtl="0" eaLnBrk="1" latinLnBrk="0" hangingPunct="1">
              <a:spcBef>
                <a:spcPct val="20000"/>
              </a:spcBef>
              <a:buClr>
                <a:srgbClr val="ED1B34"/>
              </a:buClr>
              <a:buFont typeface="Arial" pitchFamily="34" charset="0"/>
              <a:buNone/>
              <a:defRPr sz="2400" b="0" i="0" kern="1200">
                <a:solidFill>
                  <a:schemeClr val="bg1"/>
                </a:solidFill>
                <a:latin typeface="Myriad Pro Light" charset="0"/>
                <a:ea typeface="Myriad Pro Light" charset="0"/>
                <a:cs typeface="Myriad Pro Light" charset="0"/>
              </a:defRPr>
            </a:lvl3pPr>
            <a:lvl4pPr marL="1371600" indent="0" algn="l" defTabSz="914400" rtl="0" eaLnBrk="1" latinLnBrk="0" hangingPunct="1">
              <a:spcBef>
                <a:spcPct val="20000"/>
              </a:spcBef>
              <a:buClr>
                <a:srgbClr val="ED1B34"/>
              </a:buClr>
              <a:buFont typeface="Arial" pitchFamily="34" charset="0"/>
              <a:buNone/>
              <a:defRPr sz="2000" b="0" i="0" kern="1200">
                <a:solidFill>
                  <a:schemeClr val="bg1"/>
                </a:solidFill>
                <a:latin typeface="Myriad Pro Light" charset="0"/>
                <a:ea typeface="Myriad Pro Light" charset="0"/>
                <a:cs typeface="Myriad Pro Light" charset="0"/>
              </a:defRPr>
            </a:lvl4pPr>
            <a:lvl5pPr marL="1828800" indent="0" algn="l" defTabSz="914400" rtl="0" eaLnBrk="1" latinLnBrk="0" hangingPunct="1">
              <a:spcBef>
                <a:spcPct val="20000"/>
              </a:spcBef>
              <a:buClr>
                <a:srgbClr val="ED1B34"/>
              </a:buClr>
              <a:buFont typeface="Arial" pitchFamily="34" charset="0"/>
              <a:buNone/>
              <a:defRPr sz="2000" b="0" i="0" kern="1200">
                <a:solidFill>
                  <a:schemeClr val="bg1"/>
                </a:solidFill>
                <a:latin typeface="Myriad Pro Light" charset="0"/>
                <a:ea typeface="Myriad Pro Light" charset="0"/>
                <a:cs typeface="Myriad Pro Light"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ct val="20000"/>
              </a:spcBef>
              <a:spcAft>
                <a:spcPts val="0"/>
              </a:spcAft>
              <a:buClr>
                <a:srgbClr val="ED1B34"/>
              </a:buClr>
              <a:buSzTx/>
              <a:buFont typeface="Arial" charset="0"/>
              <a:buNone/>
              <a:tabLst/>
              <a:defRPr/>
            </a:pPr>
            <a:r>
              <a:rPr kumimoji="0" lang="en-GB" sz="2800" b="0" i="0" u="none" strike="noStrike" kern="1200" cap="none" spc="0" normalizeH="0" baseline="0" noProof="0" dirty="0">
                <a:ln>
                  <a:noFill/>
                </a:ln>
                <a:solidFill>
                  <a:srgbClr val="FFFFFF"/>
                </a:solidFill>
                <a:effectLst/>
                <a:uLnTx/>
                <a:uFillTx/>
                <a:latin typeface="Myriad Pro" charset="0"/>
              </a:rPr>
              <a:t>g/100ml</a:t>
            </a:r>
          </a:p>
        </p:txBody>
      </p:sp>
      <p:cxnSp>
        <p:nvCxnSpPr>
          <p:cNvPr id="25" name="Straight Arrow Connector 24"/>
          <p:cNvCxnSpPr/>
          <p:nvPr/>
        </p:nvCxnSpPr>
        <p:spPr>
          <a:xfrm flipH="1" flipV="1">
            <a:off x="6438900" y="4156877"/>
            <a:ext cx="1260021" cy="4082"/>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7" name="Content Placeholder 2"/>
          <p:cNvSpPr txBox="1">
            <a:spLocks/>
          </p:cNvSpPr>
          <p:nvPr/>
        </p:nvSpPr>
        <p:spPr>
          <a:xfrm>
            <a:off x="7894454" y="3934430"/>
            <a:ext cx="1633267" cy="777697"/>
          </a:xfrm>
          <a:prstGeom prst="rect">
            <a:avLst/>
          </a:prstGeom>
        </p:spPr>
        <p:txBody>
          <a:bodyPr vert="horz" lIns="91440" tIns="45720" rIns="91440" bIns="45720" rtlCol="0">
            <a:normAutofit fontScale="55000" lnSpcReduction="20000"/>
          </a:bodyPr>
          <a:lstStyle>
            <a:lvl1pPr marL="0" indent="0" algn="l" defTabSz="914400" rtl="0" eaLnBrk="1" latinLnBrk="0" hangingPunct="1">
              <a:spcBef>
                <a:spcPct val="20000"/>
              </a:spcBef>
              <a:buClr>
                <a:srgbClr val="ED1B34"/>
              </a:buClr>
              <a:buFont typeface="Arial" charset="0"/>
              <a:buNone/>
              <a:defRPr sz="2800" kern="1200">
                <a:solidFill>
                  <a:schemeClr val="bg1"/>
                </a:solidFill>
                <a:latin typeface="Myriad Pro" charset="0"/>
                <a:ea typeface="Myriad Pro" charset="0"/>
                <a:cs typeface="Myriad Pro" charset="0"/>
              </a:defRPr>
            </a:lvl1pPr>
            <a:lvl2pPr marL="457200" indent="0" algn="l" defTabSz="914400" rtl="0" eaLnBrk="1" latinLnBrk="0" hangingPunct="1">
              <a:spcBef>
                <a:spcPct val="20000"/>
              </a:spcBef>
              <a:buClr>
                <a:srgbClr val="ED1B34"/>
              </a:buClr>
              <a:buFont typeface="Arial" pitchFamily="34" charset="0"/>
              <a:buNone/>
              <a:defRPr sz="2800" b="0" i="0" kern="1200">
                <a:solidFill>
                  <a:schemeClr val="bg1"/>
                </a:solidFill>
                <a:latin typeface="Myriad Pro Light" charset="0"/>
                <a:ea typeface="Myriad Pro Light" charset="0"/>
                <a:cs typeface="Myriad Pro Light" charset="0"/>
              </a:defRPr>
            </a:lvl2pPr>
            <a:lvl3pPr marL="914400" indent="0" algn="l" defTabSz="914400" rtl="0" eaLnBrk="1" latinLnBrk="0" hangingPunct="1">
              <a:spcBef>
                <a:spcPct val="20000"/>
              </a:spcBef>
              <a:buClr>
                <a:srgbClr val="ED1B34"/>
              </a:buClr>
              <a:buFont typeface="Arial" pitchFamily="34" charset="0"/>
              <a:buNone/>
              <a:defRPr sz="2400" b="0" i="0" kern="1200">
                <a:solidFill>
                  <a:schemeClr val="bg1"/>
                </a:solidFill>
                <a:latin typeface="Myriad Pro Light" charset="0"/>
                <a:ea typeface="Myriad Pro Light" charset="0"/>
                <a:cs typeface="Myriad Pro Light" charset="0"/>
              </a:defRPr>
            </a:lvl3pPr>
            <a:lvl4pPr marL="1371600" indent="0" algn="l" defTabSz="914400" rtl="0" eaLnBrk="1" latinLnBrk="0" hangingPunct="1">
              <a:spcBef>
                <a:spcPct val="20000"/>
              </a:spcBef>
              <a:buClr>
                <a:srgbClr val="ED1B34"/>
              </a:buClr>
              <a:buFont typeface="Arial" pitchFamily="34" charset="0"/>
              <a:buNone/>
              <a:defRPr sz="2000" b="0" i="0" kern="1200">
                <a:solidFill>
                  <a:schemeClr val="bg1"/>
                </a:solidFill>
                <a:latin typeface="Myriad Pro Light" charset="0"/>
                <a:ea typeface="Myriad Pro Light" charset="0"/>
                <a:cs typeface="Myriad Pro Light" charset="0"/>
              </a:defRPr>
            </a:lvl4pPr>
            <a:lvl5pPr marL="1828800" indent="0" algn="l" defTabSz="914400" rtl="0" eaLnBrk="1" latinLnBrk="0" hangingPunct="1">
              <a:spcBef>
                <a:spcPct val="20000"/>
              </a:spcBef>
              <a:buClr>
                <a:srgbClr val="ED1B34"/>
              </a:buClr>
              <a:buFont typeface="Arial" pitchFamily="34" charset="0"/>
              <a:buNone/>
              <a:defRPr sz="2000" b="0" i="0" kern="1200">
                <a:solidFill>
                  <a:schemeClr val="bg1"/>
                </a:solidFill>
                <a:latin typeface="Myriad Pro Light" charset="0"/>
                <a:ea typeface="Myriad Pro Light" charset="0"/>
                <a:cs typeface="Myriad Pro Light"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ct val="20000"/>
              </a:spcBef>
              <a:spcAft>
                <a:spcPts val="0"/>
              </a:spcAft>
              <a:buClr>
                <a:srgbClr val="ED1B34"/>
              </a:buClr>
              <a:buSzTx/>
              <a:buFont typeface="Arial" charset="0"/>
              <a:buNone/>
              <a:tabLst/>
              <a:defRPr/>
            </a:pPr>
            <a:r>
              <a:rPr kumimoji="0" lang="en-GB" sz="2800" b="0" i="0" u="none" strike="noStrike" kern="1200" cap="none" spc="0" normalizeH="0" baseline="0" noProof="0" dirty="0">
                <a:ln>
                  <a:noFill/>
                </a:ln>
                <a:solidFill>
                  <a:srgbClr val="FFFFFF"/>
                </a:solidFill>
                <a:effectLst/>
                <a:uLnTx/>
                <a:uFillTx/>
                <a:latin typeface="Myriad Pro" charset="0"/>
              </a:rPr>
              <a:t>Good potential</a:t>
            </a:r>
          </a:p>
        </p:txBody>
      </p:sp>
      <p:cxnSp>
        <p:nvCxnSpPr>
          <p:cNvPr id="28" name="Straight Arrow Connector 27"/>
          <p:cNvCxnSpPr/>
          <p:nvPr/>
        </p:nvCxnSpPr>
        <p:spPr>
          <a:xfrm flipH="1" flipV="1">
            <a:off x="6438900" y="4966499"/>
            <a:ext cx="1260021" cy="4082"/>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9" name="Content Placeholder 2"/>
          <p:cNvSpPr txBox="1">
            <a:spLocks/>
          </p:cNvSpPr>
          <p:nvPr/>
        </p:nvSpPr>
        <p:spPr>
          <a:xfrm>
            <a:off x="7894454" y="5621870"/>
            <a:ext cx="1633267" cy="777697"/>
          </a:xfrm>
          <a:prstGeom prst="rect">
            <a:avLst/>
          </a:prstGeom>
        </p:spPr>
        <p:txBody>
          <a:bodyPr vert="horz" lIns="91440" tIns="45720" rIns="91440" bIns="45720" rtlCol="0">
            <a:normAutofit fontScale="40000" lnSpcReduction="20000"/>
          </a:bodyPr>
          <a:lstStyle>
            <a:lvl1pPr marL="0" indent="0" algn="l" defTabSz="914400" rtl="0" eaLnBrk="1" latinLnBrk="0" hangingPunct="1">
              <a:spcBef>
                <a:spcPct val="20000"/>
              </a:spcBef>
              <a:buClr>
                <a:srgbClr val="ED1B34"/>
              </a:buClr>
              <a:buFont typeface="Arial" charset="0"/>
              <a:buNone/>
              <a:defRPr sz="2800" kern="1200">
                <a:solidFill>
                  <a:schemeClr val="bg1"/>
                </a:solidFill>
                <a:latin typeface="Myriad Pro" charset="0"/>
                <a:ea typeface="Myriad Pro" charset="0"/>
                <a:cs typeface="Myriad Pro" charset="0"/>
              </a:defRPr>
            </a:lvl1pPr>
            <a:lvl2pPr marL="457200" indent="0" algn="l" defTabSz="914400" rtl="0" eaLnBrk="1" latinLnBrk="0" hangingPunct="1">
              <a:spcBef>
                <a:spcPct val="20000"/>
              </a:spcBef>
              <a:buClr>
                <a:srgbClr val="ED1B34"/>
              </a:buClr>
              <a:buFont typeface="Arial" pitchFamily="34" charset="0"/>
              <a:buNone/>
              <a:defRPr sz="2800" b="0" i="0" kern="1200">
                <a:solidFill>
                  <a:schemeClr val="bg1"/>
                </a:solidFill>
                <a:latin typeface="Myriad Pro Light" charset="0"/>
                <a:ea typeface="Myriad Pro Light" charset="0"/>
                <a:cs typeface="Myriad Pro Light" charset="0"/>
              </a:defRPr>
            </a:lvl2pPr>
            <a:lvl3pPr marL="914400" indent="0" algn="l" defTabSz="914400" rtl="0" eaLnBrk="1" latinLnBrk="0" hangingPunct="1">
              <a:spcBef>
                <a:spcPct val="20000"/>
              </a:spcBef>
              <a:buClr>
                <a:srgbClr val="ED1B34"/>
              </a:buClr>
              <a:buFont typeface="Arial" pitchFamily="34" charset="0"/>
              <a:buNone/>
              <a:defRPr sz="2400" b="0" i="0" kern="1200">
                <a:solidFill>
                  <a:schemeClr val="bg1"/>
                </a:solidFill>
                <a:latin typeface="Myriad Pro Light" charset="0"/>
                <a:ea typeface="Myriad Pro Light" charset="0"/>
                <a:cs typeface="Myriad Pro Light" charset="0"/>
              </a:defRPr>
            </a:lvl3pPr>
            <a:lvl4pPr marL="1371600" indent="0" algn="l" defTabSz="914400" rtl="0" eaLnBrk="1" latinLnBrk="0" hangingPunct="1">
              <a:spcBef>
                <a:spcPct val="20000"/>
              </a:spcBef>
              <a:buClr>
                <a:srgbClr val="ED1B34"/>
              </a:buClr>
              <a:buFont typeface="Arial" pitchFamily="34" charset="0"/>
              <a:buNone/>
              <a:defRPr sz="2000" b="0" i="0" kern="1200">
                <a:solidFill>
                  <a:schemeClr val="bg1"/>
                </a:solidFill>
                <a:latin typeface="Myriad Pro Light" charset="0"/>
                <a:ea typeface="Myriad Pro Light" charset="0"/>
                <a:cs typeface="Myriad Pro Light" charset="0"/>
              </a:defRPr>
            </a:lvl4pPr>
            <a:lvl5pPr marL="1828800" indent="0" algn="l" defTabSz="914400" rtl="0" eaLnBrk="1" latinLnBrk="0" hangingPunct="1">
              <a:spcBef>
                <a:spcPct val="20000"/>
              </a:spcBef>
              <a:buClr>
                <a:srgbClr val="ED1B34"/>
              </a:buClr>
              <a:buFont typeface="Arial" pitchFamily="34" charset="0"/>
              <a:buNone/>
              <a:defRPr sz="2000" b="0" i="0" kern="1200">
                <a:solidFill>
                  <a:schemeClr val="bg1"/>
                </a:solidFill>
                <a:latin typeface="Myriad Pro Light" charset="0"/>
                <a:ea typeface="Myriad Pro Light" charset="0"/>
                <a:cs typeface="Myriad Pro Light"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ct val="20000"/>
              </a:spcBef>
              <a:spcAft>
                <a:spcPts val="0"/>
              </a:spcAft>
              <a:buClr>
                <a:srgbClr val="ED1B34"/>
              </a:buClr>
              <a:buSzTx/>
              <a:buFont typeface="Arial" charset="0"/>
              <a:buNone/>
              <a:tabLst/>
              <a:defRPr/>
            </a:pPr>
            <a:r>
              <a:rPr kumimoji="0" lang="en-GB" sz="2800" b="0" i="0" u="none" strike="noStrike" kern="1200" cap="none" spc="0" normalizeH="0" baseline="0" noProof="0" dirty="0">
                <a:ln>
                  <a:noFill/>
                </a:ln>
                <a:solidFill>
                  <a:srgbClr val="FFFFFF"/>
                </a:solidFill>
                <a:effectLst/>
                <a:uLnTx/>
                <a:uFillTx/>
                <a:latin typeface="Myriad Pro" charset="0"/>
              </a:rPr>
              <a:t>Too much starch +  some fermentable sugar</a:t>
            </a:r>
          </a:p>
        </p:txBody>
      </p:sp>
      <p:cxnSp>
        <p:nvCxnSpPr>
          <p:cNvPr id="30" name="Straight Arrow Connector 29"/>
          <p:cNvCxnSpPr/>
          <p:nvPr/>
        </p:nvCxnSpPr>
        <p:spPr>
          <a:xfrm flipH="1" flipV="1">
            <a:off x="6438900" y="5896948"/>
            <a:ext cx="1260021" cy="4082"/>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31" name="Content Placeholder 2"/>
          <p:cNvSpPr txBox="1">
            <a:spLocks/>
          </p:cNvSpPr>
          <p:nvPr/>
        </p:nvSpPr>
        <p:spPr>
          <a:xfrm>
            <a:off x="7894454" y="4844173"/>
            <a:ext cx="1633267" cy="777697"/>
          </a:xfrm>
          <a:prstGeom prst="rect">
            <a:avLst/>
          </a:prstGeom>
        </p:spPr>
        <p:txBody>
          <a:bodyPr vert="horz" lIns="91440" tIns="45720" rIns="91440" bIns="45720" rtlCol="0">
            <a:normAutofit fontScale="55000" lnSpcReduction="20000"/>
          </a:bodyPr>
          <a:lstStyle>
            <a:lvl1pPr marL="0" indent="0" algn="l" defTabSz="914400" rtl="0" eaLnBrk="1" latinLnBrk="0" hangingPunct="1">
              <a:spcBef>
                <a:spcPct val="20000"/>
              </a:spcBef>
              <a:buClr>
                <a:srgbClr val="ED1B34"/>
              </a:buClr>
              <a:buFont typeface="Arial" charset="0"/>
              <a:buNone/>
              <a:defRPr sz="2800" kern="1200">
                <a:solidFill>
                  <a:schemeClr val="bg1"/>
                </a:solidFill>
                <a:latin typeface="Myriad Pro" charset="0"/>
                <a:ea typeface="Myriad Pro" charset="0"/>
                <a:cs typeface="Myriad Pro" charset="0"/>
              </a:defRPr>
            </a:lvl1pPr>
            <a:lvl2pPr marL="457200" indent="0" algn="l" defTabSz="914400" rtl="0" eaLnBrk="1" latinLnBrk="0" hangingPunct="1">
              <a:spcBef>
                <a:spcPct val="20000"/>
              </a:spcBef>
              <a:buClr>
                <a:srgbClr val="ED1B34"/>
              </a:buClr>
              <a:buFont typeface="Arial" pitchFamily="34" charset="0"/>
              <a:buNone/>
              <a:defRPr sz="2800" b="0" i="0" kern="1200">
                <a:solidFill>
                  <a:schemeClr val="bg1"/>
                </a:solidFill>
                <a:latin typeface="Myriad Pro Light" charset="0"/>
                <a:ea typeface="Myriad Pro Light" charset="0"/>
                <a:cs typeface="Myriad Pro Light" charset="0"/>
              </a:defRPr>
            </a:lvl2pPr>
            <a:lvl3pPr marL="914400" indent="0" algn="l" defTabSz="914400" rtl="0" eaLnBrk="1" latinLnBrk="0" hangingPunct="1">
              <a:spcBef>
                <a:spcPct val="20000"/>
              </a:spcBef>
              <a:buClr>
                <a:srgbClr val="ED1B34"/>
              </a:buClr>
              <a:buFont typeface="Arial" pitchFamily="34" charset="0"/>
              <a:buNone/>
              <a:defRPr sz="2400" b="0" i="0" kern="1200">
                <a:solidFill>
                  <a:schemeClr val="bg1"/>
                </a:solidFill>
                <a:latin typeface="Myriad Pro Light" charset="0"/>
                <a:ea typeface="Myriad Pro Light" charset="0"/>
                <a:cs typeface="Myriad Pro Light" charset="0"/>
              </a:defRPr>
            </a:lvl3pPr>
            <a:lvl4pPr marL="1371600" indent="0" algn="l" defTabSz="914400" rtl="0" eaLnBrk="1" latinLnBrk="0" hangingPunct="1">
              <a:spcBef>
                <a:spcPct val="20000"/>
              </a:spcBef>
              <a:buClr>
                <a:srgbClr val="ED1B34"/>
              </a:buClr>
              <a:buFont typeface="Arial" pitchFamily="34" charset="0"/>
              <a:buNone/>
              <a:defRPr sz="2000" b="0" i="0" kern="1200">
                <a:solidFill>
                  <a:schemeClr val="bg1"/>
                </a:solidFill>
                <a:latin typeface="Myriad Pro Light" charset="0"/>
                <a:ea typeface="Myriad Pro Light" charset="0"/>
                <a:cs typeface="Myriad Pro Light" charset="0"/>
              </a:defRPr>
            </a:lvl4pPr>
            <a:lvl5pPr marL="1828800" indent="0" algn="l" defTabSz="914400" rtl="0" eaLnBrk="1" latinLnBrk="0" hangingPunct="1">
              <a:spcBef>
                <a:spcPct val="20000"/>
              </a:spcBef>
              <a:buClr>
                <a:srgbClr val="ED1B34"/>
              </a:buClr>
              <a:buFont typeface="Arial" pitchFamily="34" charset="0"/>
              <a:buNone/>
              <a:defRPr sz="2000" b="0" i="0" kern="1200">
                <a:solidFill>
                  <a:schemeClr val="bg1"/>
                </a:solidFill>
                <a:latin typeface="Myriad Pro Light" charset="0"/>
                <a:ea typeface="Myriad Pro Light" charset="0"/>
                <a:cs typeface="Myriad Pro Light"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ct val="20000"/>
              </a:spcBef>
              <a:spcAft>
                <a:spcPts val="0"/>
              </a:spcAft>
              <a:buClr>
                <a:srgbClr val="ED1B34"/>
              </a:buClr>
              <a:buSzTx/>
              <a:buFont typeface="Arial" charset="0"/>
              <a:buNone/>
              <a:tabLst/>
              <a:defRPr/>
            </a:pPr>
            <a:r>
              <a:rPr kumimoji="0" lang="en-GB" sz="2800" b="0" i="0" u="none" strike="noStrike" kern="1200" cap="none" spc="0" normalizeH="0" baseline="0" noProof="0" dirty="0">
                <a:ln>
                  <a:noFill/>
                </a:ln>
                <a:solidFill>
                  <a:srgbClr val="FFFFFF"/>
                </a:solidFill>
                <a:effectLst/>
                <a:uLnTx/>
                <a:uFillTx/>
                <a:latin typeface="Myriad Pro" charset="0"/>
              </a:rPr>
              <a:t>Possibly too much starch</a:t>
            </a:r>
          </a:p>
        </p:txBody>
      </p:sp>
      <p:sp>
        <p:nvSpPr>
          <p:cNvPr id="32" name="Content Placeholder 2"/>
          <p:cNvSpPr txBox="1">
            <a:spLocks/>
          </p:cNvSpPr>
          <p:nvPr/>
        </p:nvSpPr>
        <p:spPr>
          <a:xfrm>
            <a:off x="7894454" y="3082398"/>
            <a:ext cx="1633267" cy="777697"/>
          </a:xfrm>
          <a:prstGeom prst="rect">
            <a:avLst/>
          </a:prstGeom>
        </p:spPr>
        <p:txBody>
          <a:bodyPr vert="horz" lIns="91440" tIns="45720" rIns="91440" bIns="45720" rtlCol="0">
            <a:normAutofit fontScale="55000" lnSpcReduction="20000"/>
          </a:bodyPr>
          <a:lstStyle>
            <a:lvl1pPr marL="0" indent="0" algn="l" defTabSz="914400" rtl="0" eaLnBrk="1" latinLnBrk="0" hangingPunct="1">
              <a:spcBef>
                <a:spcPct val="20000"/>
              </a:spcBef>
              <a:buClr>
                <a:srgbClr val="ED1B34"/>
              </a:buClr>
              <a:buFont typeface="Arial" charset="0"/>
              <a:buNone/>
              <a:defRPr sz="2800" kern="1200">
                <a:solidFill>
                  <a:schemeClr val="bg1"/>
                </a:solidFill>
                <a:latin typeface="Myriad Pro" charset="0"/>
                <a:ea typeface="Myriad Pro" charset="0"/>
                <a:cs typeface="Myriad Pro" charset="0"/>
              </a:defRPr>
            </a:lvl1pPr>
            <a:lvl2pPr marL="457200" indent="0" algn="l" defTabSz="914400" rtl="0" eaLnBrk="1" latinLnBrk="0" hangingPunct="1">
              <a:spcBef>
                <a:spcPct val="20000"/>
              </a:spcBef>
              <a:buClr>
                <a:srgbClr val="ED1B34"/>
              </a:buClr>
              <a:buFont typeface="Arial" pitchFamily="34" charset="0"/>
              <a:buNone/>
              <a:defRPr sz="2800" b="0" i="0" kern="1200">
                <a:solidFill>
                  <a:schemeClr val="bg1"/>
                </a:solidFill>
                <a:latin typeface="Myriad Pro Light" charset="0"/>
                <a:ea typeface="Myriad Pro Light" charset="0"/>
                <a:cs typeface="Myriad Pro Light" charset="0"/>
              </a:defRPr>
            </a:lvl2pPr>
            <a:lvl3pPr marL="914400" indent="0" algn="l" defTabSz="914400" rtl="0" eaLnBrk="1" latinLnBrk="0" hangingPunct="1">
              <a:spcBef>
                <a:spcPct val="20000"/>
              </a:spcBef>
              <a:buClr>
                <a:srgbClr val="ED1B34"/>
              </a:buClr>
              <a:buFont typeface="Arial" pitchFamily="34" charset="0"/>
              <a:buNone/>
              <a:defRPr sz="2400" b="0" i="0" kern="1200">
                <a:solidFill>
                  <a:schemeClr val="bg1"/>
                </a:solidFill>
                <a:latin typeface="Myriad Pro Light" charset="0"/>
                <a:ea typeface="Myriad Pro Light" charset="0"/>
                <a:cs typeface="Myriad Pro Light" charset="0"/>
              </a:defRPr>
            </a:lvl3pPr>
            <a:lvl4pPr marL="1371600" indent="0" algn="l" defTabSz="914400" rtl="0" eaLnBrk="1" latinLnBrk="0" hangingPunct="1">
              <a:spcBef>
                <a:spcPct val="20000"/>
              </a:spcBef>
              <a:buClr>
                <a:srgbClr val="ED1B34"/>
              </a:buClr>
              <a:buFont typeface="Arial" pitchFamily="34" charset="0"/>
              <a:buNone/>
              <a:defRPr sz="2000" b="0" i="0" kern="1200">
                <a:solidFill>
                  <a:schemeClr val="bg1"/>
                </a:solidFill>
                <a:latin typeface="Myriad Pro Light" charset="0"/>
                <a:ea typeface="Myriad Pro Light" charset="0"/>
                <a:cs typeface="Myriad Pro Light" charset="0"/>
              </a:defRPr>
            </a:lvl4pPr>
            <a:lvl5pPr marL="1828800" indent="0" algn="l" defTabSz="914400" rtl="0" eaLnBrk="1" latinLnBrk="0" hangingPunct="1">
              <a:spcBef>
                <a:spcPct val="20000"/>
              </a:spcBef>
              <a:buClr>
                <a:srgbClr val="ED1B34"/>
              </a:buClr>
              <a:buFont typeface="Arial" pitchFamily="34" charset="0"/>
              <a:buNone/>
              <a:defRPr sz="2000" b="0" i="0" kern="1200">
                <a:solidFill>
                  <a:schemeClr val="bg1"/>
                </a:solidFill>
                <a:latin typeface="Myriad Pro Light" charset="0"/>
                <a:ea typeface="Myriad Pro Light" charset="0"/>
                <a:cs typeface="Myriad Pro Light"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ct val="20000"/>
              </a:spcBef>
              <a:spcAft>
                <a:spcPts val="0"/>
              </a:spcAft>
              <a:buClr>
                <a:srgbClr val="ED1B34"/>
              </a:buClr>
              <a:buSzTx/>
              <a:buFont typeface="Arial" charset="0"/>
              <a:buNone/>
              <a:tabLst/>
              <a:defRPr/>
            </a:pPr>
            <a:r>
              <a:rPr kumimoji="0" lang="en-GB" sz="2800" b="0" i="0" u="none" strike="noStrike" kern="1200" cap="none" spc="0" normalizeH="0" baseline="0" noProof="0" dirty="0">
                <a:ln>
                  <a:noFill/>
                </a:ln>
                <a:solidFill>
                  <a:srgbClr val="FFFFFF"/>
                </a:solidFill>
                <a:effectLst/>
                <a:uLnTx/>
                <a:uFillTx/>
                <a:latin typeface="Myriad Pro" charset="0"/>
              </a:rPr>
              <a:t>Good potential</a:t>
            </a:r>
          </a:p>
        </p:txBody>
      </p:sp>
      <p:cxnSp>
        <p:nvCxnSpPr>
          <p:cNvPr id="33" name="Straight Arrow Connector 32"/>
          <p:cNvCxnSpPr/>
          <p:nvPr/>
        </p:nvCxnSpPr>
        <p:spPr>
          <a:xfrm flipH="1" flipV="1">
            <a:off x="6438900" y="3357476"/>
            <a:ext cx="1260021" cy="4082"/>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38" name="Content Placeholder 2"/>
          <p:cNvSpPr txBox="1">
            <a:spLocks/>
          </p:cNvSpPr>
          <p:nvPr/>
        </p:nvSpPr>
        <p:spPr>
          <a:xfrm>
            <a:off x="7894454" y="2213781"/>
            <a:ext cx="1633267" cy="777697"/>
          </a:xfrm>
          <a:prstGeom prst="rect">
            <a:avLst/>
          </a:prstGeom>
        </p:spPr>
        <p:txBody>
          <a:bodyPr vert="horz" lIns="91440" tIns="45720" rIns="91440" bIns="45720" rtlCol="0">
            <a:normAutofit fontScale="47500" lnSpcReduction="20000"/>
          </a:bodyPr>
          <a:lstStyle>
            <a:lvl1pPr marL="0" indent="0" algn="l" defTabSz="914400" rtl="0" eaLnBrk="1" latinLnBrk="0" hangingPunct="1">
              <a:spcBef>
                <a:spcPct val="20000"/>
              </a:spcBef>
              <a:buClr>
                <a:srgbClr val="ED1B34"/>
              </a:buClr>
              <a:buFont typeface="Arial" charset="0"/>
              <a:buNone/>
              <a:defRPr sz="2800" kern="1200">
                <a:solidFill>
                  <a:schemeClr val="bg1"/>
                </a:solidFill>
                <a:latin typeface="Myriad Pro" charset="0"/>
                <a:ea typeface="Myriad Pro" charset="0"/>
                <a:cs typeface="Myriad Pro" charset="0"/>
              </a:defRPr>
            </a:lvl1pPr>
            <a:lvl2pPr marL="457200" indent="0" algn="l" defTabSz="914400" rtl="0" eaLnBrk="1" latinLnBrk="0" hangingPunct="1">
              <a:spcBef>
                <a:spcPct val="20000"/>
              </a:spcBef>
              <a:buClr>
                <a:srgbClr val="ED1B34"/>
              </a:buClr>
              <a:buFont typeface="Arial" pitchFamily="34" charset="0"/>
              <a:buNone/>
              <a:defRPr sz="2800" b="0" i="0" kern="1200">
                <a:solidFill>
                  <a:schemeClr val="bg1"/>
                </a:solidFill>
                <a:latin typeface="Myriad Pro Light" charset="0"/>
                <a:ea typeface="Myriad Pro Light" charset="0"/>
                <a:cs typeface="Myriad Pro Light" charset="0"/>
              </a:defRPr>
            </a:lvl2pPr>
            <a:lvl3pPr marL="914400" indent="0" algn="l" defTabSz="914400" rtl="0" eaLnBrk="1" latinLnBrk="0" hangingPunct="1">
              <a:spcBef>
                <a:spcPct val="20000"/>
              </a:spcBef>
              <a:buClr>
                <a:srgbClr val="ED1B34"/>
              </a:buClr>
              <a:buFont typeface="Arial" pitchFamily="34" charset="0"/>
              <a:buNone/>
              <a:defRPr sz="2400" b="0" i="0" kern="1200">
                <a:solidFill>
                  <a:schemeClr val="bg1"/>
                </a:solidFill>
                <a:latin typeface="Myriad Pro Light" charset="0"/>
                <a:ea typeface="Myriad Pro Light" charset="0"/>
                <a:cs typeface="Myriad Pro Light" charset="0"/>
              </a:defRPr>
            </a:lvl3pPr>
            <a:lvl4pPr marL="1371600" indent="0" algn="l" defTabSz="914400" rtl="0" eaLnBrk="1" latinLnBrk="0" hangingPunct="1">
              <a:spcBef>
                <a:spcPct val="20000"/>
              </a:spcBef>
              <a:buClr>
                <a:srgbClr val="ED1B34"/>
              </a:buClr>
              <a:buFont typeface="Arial" pitchFamily="34" charset="0"/>
              <a:buNone/>
              <a:defRPr sz="2000" b="0" i="0" kern="1200">
                <a:solidFill>
                  <a:schemeClr val="bg1"/>
                </a:solidFill>
                <a:latin typeface="Myriad Pro Light" charset="0"/>
                <a:ea typeface="Myriad Pro Light" charset="0"/>
                <a:cs typeface="Myriad Pro Light" charset="0"/>
              </a:defRPr>
            </a:lvl4pPr>
            <a:lvl5pPr marL="1828800" indent="0" algn="l" defTabSz="914400" rtl="0" eaLnBrk="1" latinLnBrk="0" hangingPunct="1">
              <a:spcBef>
                <a:spcPct val="20000"/>
              </a:spcBef>
              <a:buClr>
                <a:srgbClr val="ED1B34"/>
              </a:buClr>
              <a:buFont typeface="Arial" pitchFamily="34" charset="0"/>
              <a:buNone/>
              <a:defRPr sz="2000" b="0" i="0" kern="1200">
                <a:solidFill>
                  <a:schemeClr val="bg1"/>
                </a:solidFill>
                <a:latin typeface="Myriad Pro Light" charset="0"/>
                <a:ea typeface="Myriad Pro Light" charset="0"/>
                <a:cs typeface="Myriad Pro Light"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ct val="20000"/>
              </a:spcBef>
              <a:spcAft>
                <a:spcPts val="0"/>
              </a:spcAft>
              <a:buClr>
                <a:srgbClr val="ED1B34"/>
              </a:buClr>
              <a:buSzTx/>
              <a:buFont typeface="Arial" charset="0"/>
              <a:buNone/>
              <a:tabLst/>
              <a:defRPr/>
            </a:pPr>
            <a:r>
              <a:rPr kumimoji="0" lang="en-GB" sz="2800" b="0" i="0" u="none" strike="noStrike" kern="1200" cap="none" spc="0" normalizeH="0" baseline="0" noProof="0" dirty="0">
                <a:ln>
                  <a:noFill/>
                </a:ln>
                <a:solidFill>
                  <a:srgbClr val="FFFFFF"/>
                </a:solidFill>
                <a:effectLst/>
                <a:uLnTx/>
                <a:uFillTx/>
                <a:latin typeface="Myriad Pro" charset="0"/>
              </a:rPr>
              <a:t>Too much fermentable sugar</a:t>
            </a:r>
          </a:p>
        </p:txBody>
      </p:sp>
      <p:cxnSp>
        <p:nvCxnSpPr>
          <p:cNvPr id="39" name="Straight Arrow Connector 38"/>
          <p:cNvCxnSpPr/>
          <p:nvPr/>
        </p:nvCxnSpPr>
        <p:spPr>
          <a:xfrm flipH="1" flipV="1">
            <a:off x="6438900" y="2488859"/>
            <a:ext cx="1260021" cy="4082"/>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9167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Lallemand 1">
  <a:themeElements>
    <a:clrScheme name="Lallemand Brewing Colors">
      <a:dk1>
        <a:srgbClr val="303E49"/>
      </a:dk1>
      <a:lt1>
        <a:srgbClr val="FFFFFF"/>
      </a:lt1>
      <a:dk2>
        <a:srgbClr val="F8F8F8"/>
      </a:dk2>
      <a:lt2>
        <a:srgbClr val="303E49"/>
      </a:lt2>
      <a:accent1>
        <a:srgbClr val="83C3ED"/>
      </a:accent1>
      <a:accent2>
        <a:srgbClr val="EE8324"/>
      </a:accent2>
      <a:accent3>
        <a:srgbClr val="FEBE1F"/>
      </a:accent3>
      <a:accent4>
        <a:srgbClr val="79BA40"/>
      </a:accent4>
      <a:accent5>
        <a:srgbClr val="C3D32F"/>
      </a:accent5>
      <a:accent6>
        <a:srgbClr val="4097BB"/>
      </a:accent6>
      <a:hlink>
        <a:srgbClr val="E14044"/>
      </a:hlink>
      <a:folHlink>
        <a:srgbClr val="E14044"/>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Lallemand 1" id="{E1EC77AB-18F9-412D-A453-164390EEDFE1}" vid="{5E34E52E-2D03-47CC-8EE0-6F6565A735B9}"/>
    </a:ext>
  </a:extLst>
</a:theme>
</file>

<file path=ppt/theme/theme2.xml><?xml version="1.0" encoding="utf-8"?>
<a:theme xmlns:a="http://schemas.openxmlformats.org/drawingml/2006/main" name="Lallemand - Blue Background">
  <a:themeElements>
    <a:clrScheme name="Lallemand Brewing Colors">
      <a:dk1>
        <a:srgbClr val="303E49"/>
      </a:dk1>
      <a:lt1>
        <a:srgbClr val="FFFFFF"/>
      </a:lt1>
      <a:dk2>
        <a:srgbClr val="F8F8F8"/>
      </a:dk2>
      <a:lt2>
        <a:srgbClr val="303E49"/>
      </a:lt2>
      <a:accent1>
        <a:srgbClr val="83C3ED"/>
      </a:accent1>
      <a:accent2>
        <a:srgbClr val="EE8324"/>
      </a:accent2>
      <a:accent3>
        <a:srgbClr val="FEBE1F"/>
      </a:accent3>
      <a:accent4>
        <a:srgbClr val="79BA40"/>
      </a:accent4>
      <a:accent5>
        <a:srgbClr val="C3D32F"/>
      </a:accent5>
      <a:accent6>
        <a:srgbClr val="4097BB"/>
      </a:accent6>
      <a:hlink>
        <a:srgbClr val="E14044"/>
      </a:hlink>
      <a:folHlink>
        <a:srgbClr val="E14044"/>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llemand New">
  <a:themeElements>
    <a:clrScheme name="Lallemand Brewing Colors">
      <a:dk1>
        <a:srgbClr val="303E49"/>
      </a:dk1>
      <a:lt1>
        <a:srgbClr val="FFFFFF"/>
      </a:lt1>
      <a:dk2>
        <a:srgbClr val="F8F8F8"/>
      </a:dk2>
      <a:lt2>
        <a:srgbClr val="303E49"/>
      </a:lt2>
      <a:accent1>
        <a:srgbClr val="83C3ED"/>
      </a:accent1>
      <a:accent2>
        <a:srgbClr val="EE8324"/>
      </a:accent2>
      <a:accent3>
        <a:srgbClr val="FEBE1F"/>
      </a:accent3>
      <a:accent4>
        <a:srgbClr val="79BA40"/>
      </a:accent4>
      <a:accent5>
        <a:srgbClr val="C3D32F"/>
      </a:accent5>
      <a:accent6>
        <a:srgbClr val="4097BB"/>
      </a:accent6>
      <a:hlink>
        <a:srgbClr val="E14044"/>
      </a:hlink>
      <a:folHlink>
        <a:srgbClr val="E14044"/>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Lallemand New" id="{E951B92B-D35C-4E00-84D8-480088068504}" vid="{46B400C4-F3EC-45CC-9849-65FBE75CC9A9}"/>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Lallemand 1</Template>
  <TotalTime>1</TotalTime>
  <Words>1355</Words>
  <Application>Microsoft Office PowerPoint</Application>
  <PresentationFormat>Szélesvásznú</PresentationFormat>
  <Paragraphs>255</Paragraphs>
  <Slides>24</Slides>
  <Notes>10</Notes>
  <HiddenSlides>0</HiddenSlides>
  <MMClips>0</MMClips>
  <ScaleCrop>false</ScaleCrop>
  <HeadingPairs>
    <vt:vector size="8" baseType="variant">
      <vt:variant>
        <vt:lpstr>Használt betűtípusok</vt:lpstr>
      </vt:variant>
      <vt:variant>
        <vt:i4>6</vt:i4>
      </vt:variant>
      <vt:variant>
        <vt:lpstr>Téma</vt:lpstr>
      </vt:variant>
      <vt:variant>
        <vt:i4>3</vt:i4>
      </vt:variant>
      <vt:variant>
        <vt:lpstr>Beágyazott OLE kiszolgálók</vt:lpstr>
      </vt:variant>
      <vt:variant>
        <vt:i4>1</vt:i4>
      </vt:variant>
      <vt:variant>
        <vt:lpstr>Diacímek</vt:lpstr>
      </vt:variant>
      <vt:variant>
        <vt:i4>24</vt:i4>
      </vt:variant>
    </vt:vector>
  </HeadingPairs>
  <TitlesOfParts>
    <vt:vector size="34" baseType="lpstr">
      <vt:lpstr>Arial</vt:lpstr>
      <vt:lpstr>Bebas Neue</vt:lpstr>
      <vt:lpstr>Calibri</vt:lpstr>
      <vt:lpstr>Myriad Pro</vt:lpstr>
      <vt:lpstr>Myriad Pro Light</vt:lpstr>
      <vt:lpstr>Wingdings</vt:lpstr>
      <vt:lpstr>Lallemand 1</vt:lpstr>
      <vt:lpstr>Lallemand - Blue Background</vt:lpstr>
      <vt:lpstr>Lallemand New</vt:lpstr>
      <vt:lpstr>think-cell Slide</vt:lpstr>
      <vt:lpstr>Solutions for low alcohol beer</vt:lpstr>
      <vt:lpstr>Low or no alcohol beer – common criticisms</vt:lpstr>
      <vt:lpstr>PowerPoint-bemutató</vt:lpstr>
      <vt:lpstr>PowerPoint-bemutató</vt:lpstr>
      <vt:lpstr>PowerPoint-bemutató</vt:lpstr>
      <vt:lpstr>Some experimental work with high mashing technique</vt:lpstr>
      <vt:lpstr>Mash temperature Trials</vt:lpstr>
      <vt:lpstr>AB Vickers Trials (mash bath + iodine)</vt:lpstr>
      <vt:lpstr>Mascoma analysis (size exclusion chromatography)</vt:lpstr>
      <vt:lpstr>Project Status: Montreal / Mascoma analysis</vt:lpstr>
      <vt:lpstr>Other wort production considerations</vt:lpstr>
      <vt:lpstr>PowerPoint-bemutató</vt:lpstr>
      <vt:lpstr>PowerPoint-bemutató</vt:lpstr>
      <vt:lpstr>Fermentation options</vt:lpstr>
      <vt:lpstr>PowerPoint-bemutató</vt:lpstr>
      <vt:lpstr>Alcohol removal or dilution</vt:lpstr>
      <vt:lpstr>PowerPoint-bemutató</vt:lpstr>
      <vt:lpstr>The Importance of pH correction</vt:lpstr>
      <vt:lpstr>The Importance of pH correction</vt:lpstr>
      <vt:lpstr>PowerPoint-bemutató</vt:lpstr>
      <vt:lpstr>Stabilisation</vt:lpstr>
      <vt:lpstr>How to stabilise</vt:lpstr>
      <vt:lpstr>Conclusions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Solutions for low alcohol beer</dc:title>
  <dc:creator>Paterson Andrew</dc:creator>
  <cp:lastModifiedBy>Lenovo</cp:lastModifiedBy>
  <cp:revision>4</cp:revision>
  <dcterms:created xsi:type="dcterms:W3CDTF">2021-09-08T09:49:09Z</dcterms:created>
  <dcterms:modified xsi:type="dcterms:W3CDTF">2021-10-11T11:49:40Z</dcterms:modified>
  <cp:contentStatus>Végleges</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