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</p:sldMasterIdLst>
  <p:notesMasterIdLst>
    <p:notesMasterId r:id="rId19"/>
  </p:notesMasterIdLst>
  <p:handoutMasterIdLst>
    <p:handoutMasterId r:id="rId20"/>
  </p:handoutMasterIdLst>
  <p:sldIdLst>
    <p:sldId id="386" r:id="rId5"/>
    <p:sldId id="387" r:id="rId6"/>
    <p:sldId id="379" r:id="rId7"/>
    <p:sldId id="396" r:id="rId8"/>
    <p:sldId id="395" r:id="rId9"/>
    <p:sldId id="384" r:id="rId10"/>
    <p:sldId id="393" r:id="rId11"/>
    <p:sldId id="390" r:id="rId12"/>
    <p:sldId id="392" r:id="rId13"/>
    <p:sldId id="391" r:id="rId14"/>
    <p:sldId id="389" r:id="rId15"/>
    <p:sldId id="383" r:id="rId16"/>
    <p:sldId id="388" r:id="rId17"/>
    <p:sldId id="394" r:id="rId18"/>
  </p:sldIdLst>
  <p:sldSz cx="9144000" cy="6858000" type="screen4x3"/>
  <p:notesSz cx="9996488" cy="686435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71">
          <p15:clr>
            <a:srgbClr val="A4A3A4"/>
          </p15:clr>
        </p15:guide>
        <p15:guide id="3" pos="2880">
          <p15:clr>
            <a:srgbClr val="A4A3A4"/>
          </p15:clr>
        </p15:guide>
        <p15:guide id="4" pos="249">
          <p15:clr>
            <a:srgbClr val="A4A3A4"/>
          </p15:clr>
        </p15:guide>
        <p15:guide id="5" pos="5511">
          <p15:clr>
            <a:srgbClr val="A4A3A4"/>
          </p15:clr>
        </p15:guide>
        <p15:guide id="6" pos="5148">
          <p15:clr>
            <a:srgbClr val="A4A3A4"/>
          </p15:clr>
        </p15:guide>
        <p15:guide id="7" pos="1973">
          <p15:clr>
            <a:srgbClr val="A4A3A4"/>
          </p15:clr>
        </p15:guide>
        <p15:guide id="8" pos="6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3201"/>
    <a:srgbClr val="D29847"/>
    <a:srgbClr val="027237"/>
    <a:srgbClr val="00682F"/>
    <a:srgbClr val="984807"/>
    <a:srgbClr val="C89D00"/>
    <a:srgbClr val="4A3C31"/>
    <a:srgbClr val="7AB800"/>
    <a:srgbClr val="453738"/>
    <a:srgbClr val="4637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E9EF01-63AF-4A31-A32C-18FF3257DE7D}" v="63" dt="2021-10-01T09:27:36.6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9" autoAdjust="0"/>
    <p:restoredTop sz="85507" autoAdjust="0"/>
  </p:normalViewPr>
  <p:slideViewPr>
    <p:cSldViewPr>
      <p:cViewPr varScale="1">
        <p:scale>
          <a:sx n="123" d="100"/>
          <a:sy n="123" d="100"/>
        </p:scale>
        <p:origin x="1326" y="102"/>
      </p:cViewPr>
      <p:guideLst>
        <p:guide orient="horz" pos="2160"/>
        <p:guide orient="horz" pos="1071"/>
        <p:guide pos="2880"/>
        <p:guide pos="249"/>
        <p:guide pos="5511"/>
        <p:guide pos="5148"/>
        <p:guide pos="1973"/>
        <p:guide pos="6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saba Papp" userId="19bca153-07ca-46c0-9e56-ce57b21f746e" providerId="ADAL" clId="{D5E9EF01-63AF-4A31-A32C-18FF3257DE7D}"/>
    <pc:docChg chg="undo redo custSel addSld delSld modSld sldOrd delMainMaster">
      <pc:chgData name="Csaba Papp" userId="19bca153-07ca-46c0-9e56-ce57b21f746e" providerId="ADAL" clId="{D5E9EF01-63AF-4A31-A32C-18FF3257DE7D}" dt="2021-10-01T09:44:05.024" v="3984" actId="20577"/>
      <pc:docMkLst>
        <pc:docMk/>
      </pc:docMkLst>
      <pc:sldChg chg="del">
        <pc:chgData name="Csaba Papp" userId="19bca153-07ca-46c0-9e56-ce57b21f746e" providerId="ADAL" clId="{D5E9EF01-63AF-4A31-A32C-18FF3257DE7D}" dt="2021-09-30T09:44:45.072" v="705" actId="47"/>
        <pc:sldMkLst>
          <pc:docMk/>
          <pc:sldMk cId="0" sldId="256"/>
        </pc:sldMkLst>
      </pc:sldChg>
      <pc:sldChg chg="modSp del mod ord">
        <pc:chgData name="Csaba Papp" userId="19bca153-07ca-46c0-9e56-ce57b21f746e" providerId="ADAL" clId="{D5E9EF01-63AF-4A31-A32C-18FF3257DE7D}" dt="2021-10-01T09:25:54.116" v="3715" actId="47"/>
        <pc:sldMkLst>
          <pc:docMk/>
          <pc:sldMk cId="3937934307" sldId="280"/>
        </pc:sldMkLst>
        <pc:picChg chg="mod">
          <ac:chgData name="Csaba Papp" userId="19bca153-07ca-46c0-9e56-ce57b21f746e" providerId="ADAL" clId="{D5E9EF01-63AF-4A31-A32C-18FF3257DE7D}" dt="2021-09-30T16:01:38.205" v="2391" actId="14100"/>
          <ac:picMkLst>
            <pc:docMk/>
            <pc:sldMk cId="3937934307" sldId="280"/>
            <ac:picMk id="4" creationId="{14FC61BF-46ED-451D-8286-3D7A2A8EDA25}"/>
          </ac:picMkLst>
        </pc:picChg>
      </pc:sldChg>
      <pc:sldChg chg="del">
        <pc:chgData name="Csaba Papp" userId="19bca153-07ca-46c0-9e56-ce57b21f746e" providerId="ADAL" clId="{D5E9EF01-63AF-4A31-A32C-18FF3257DE7D}" dt="2021-09-30T09:44:47.622" v="706" actId="47"/>
        <pc:sldMkLst>
          <pc:docMk/>
          <pc:sldMk cId="0" sldId="351"/>
        </pc:sldMkLst>
      </pc:sldChg>
      <pc:sldChg chg="modSp del mod">
        <pc:chgData name="Csaba Papp" userId="19bca153-07ca-46c0-9e56-ce57b21f746e" providerId="ADAL" clId="{D5E9EF01-63AF-4A31-A32C-18FF3257DE7D}" dt="2021-09-30T15:25:01.170" v="1935" actId="47"/>
        <pc:sldMkLst>
          <pc:docMk/>
          <pc:sldMk cId="0" sldId="353"/>
        </pc:sldMkLst>
        <pc:picChg chg="mod">
          <ac:chgData name="Csaba Papp" userId="19bca153-07ca-46c0-9e56-ce57b21f746e" providerId="ADAL" clId="{D5E9EF01-63AF-4A31-A32C-18FF3257DE7D}" dt="2021-09-30T14:57:46.089" v="1529" actId="1076"/>
          <ac:picMkLst>
            <pc:docMk/>
            <pc:sldMk cId="0" sldId="353"/>
            <ac:picMk id="11" creationId="{00000000-0000-0000-0000-000000000000}"/>
          </ac:picMkLst>
        </pc:picChg>
      </pc:sldChg>
      <pc:sldChg chg="del">
        <pc:chgData name="Csaba Papp" userId="19bca153-07ca-46c0-9e56-ce57b21f746e" providerId="ADAL" clId="{D5E9EF01-63AF-4A31-A32C-18FF3257DE7D}" dt="2021-09-30T15:25:01.170" v="1935" actId="47"/>
        <pc:sldMkLst>
          <pc:docMk/>
          <pc:sldMk cId="509036898" sldId="354"/>
        </pc:sldMkLst>
      </pc:sldChg>
      <pc:sldChg chg="del">
        <pc:chgData name="Csaba Papp" userId="19bca153-07ca-46c0-9e56-ce57b21f746e" providerId="ADAL" clId="{D5E9EF01-63AF-4A31-A32C-18FF3257DE7D}" dt="2021-09-30T09:44:59.159" v="708" actId="47"/>
        <pc:sldMkLst>
          <pc:docMk/>
          <pc:sldMk cId="0" sldId="358"/>
        </pc:sldMkLst>
      </pc:sldChg>
      <pc:sldChg chg="del">
        <pc:chgData name="Csaba Papp" userId="19bca153-07ca-46c0-9e56-ce57b21f746e" providerId="ADAL" clId="{D5E9EF01-63AF-4A31-A32C-18FF3257DE7D}" dt="2021-09-30T15:23:09.561" v="1933" actId="47"/>
        <pc:sldMkLst>
          <pc:docMk/>
          <pc:sldMk cId="509036898" sldId="365"/>
        </pc:sldMkLst>
      </pc:sldChg>
      <pc:sldChg chg="del">
        <pc:chgData name="Csaba Papp" userId="19bca153-07ca-46c0-9e56-ce57b21f746e" providerId="ADAL" clId="{D5E9EF01-63AF-4A31-A32C-18FF3257DE7D}" dt="2021-09-30T15:23:19.084" v="1934" actId="47"/>
        <pc:sldMkLst>
          <pc:docMk/>
          <pc:sldMk cId="2207832904" sldId="367"/>
        </pc:sldMkLst>
      </pc:sldChg>
      <pc:sldChg chg="addSp modSp del mod">
        <pc:chgData name="Csaba Papp" userId="19bca153-07ca-46c0-9e56-ce57b21f746e" providerId="ADAL" clId="{D5E9EF01-63AF-4A31-A32C-18FF3257DE7D}" dt="2021-09-30T15:23:03.013" v="1932" actId="47"/>
        <pc:sldMkLst>
          <pc:docMk/>
          <pc:sldMk cId="2282588959" sldId="378"/>
        </pc:sldMkLst>
        <pc:picChg chg="mod">
          <ac:chgData name="Csaba Papp" userId="19bca153-07ca-46c0-9e56-ce57b21f746e" providerId="ADAL" clId="{D5E9EF01-63AF-4A31-A32C-18FF3257DE7D}" dt="2021-09-30T09:45:06.315" v="710" actId="1076"/>
          <ac:picMkLst>
            <pc:docMk/>
            <pc:sldMk cId="2282588959" sldId="378"/>
            <ac:picMk id="3" creationId="{00000000-0000-0000-0000-000000000000}"/>
          </ac:picMkLst>
        </pc:picChg>
        <pc:picChg chg="mod">
          <ac:chgData name="Csaba Papp" userId="19bca153-07ca-46c0-9e56-ce57b21f746e" providerId="ADAL" clId="{D5E9EF01-63AF-4A31-A32C-18FF3257DE7D}" dt="2021-09-30T09:45:06.315" v="710" actId="1076"/>
          <ac:picMkLst>
            <pc:docMk/>
            <pc:sldMk cId="2282588959" sldId="378"/>
            <ac:picMk id="5" creationId="{00000000-0000-0000-0000-000000000000}"/>
          </ac:picMkLst>
        </pc:picChg>
        <pc:picChg chg="add mod">
          <ac:chgData name="Csaba Papp" userId="19bca153-07ca-46c0-9e56-ce57b21f746e" providerId="ADAL" clId="{D5E9EF01-63AF-4A31-A32C-18FF3257DE7D}" dt="2021-09-30T09:45:18.959" v="711" actId="571"/>
          <ac:picMkLst>
            <pc:docMk/>
            <pc:sldMk cId="2282588959" sldId="378"/>
            <ac:picMk id="13" creationId="{36563A8E-3815-43AD-985C-55C5F87DC9C7}"/>
          </ac:picMkLst>
        </pc:picChg>
        <pc:picChg chg="add mod">
          <ac:chgData name="Csaba Papp" userId="19bca153-07ca-46c0-9e56-ce57b21f746e" providerId="ADAL" clId="{D5E9EF01-63AF-4A31-A32C-18FF3257DE7D}" dt="2021-09-30T09:45:18.959" v="711" actId="571"/>
          <ac:picMkLst>
            <pc:docMk/>
            <pc:sldMk cId="2282588959" sldId="378"/>
            <ac:picMk id="15" creationId="{11EF0AC6-4104-4633-AF11-C56B92513653}"/>
          </ac:picMkLst>
        </pc:picChg>
      </pc:sldChg>
      <pc:sldChg chg="del">
        <pc:chgData name="Csaba Papp" userId="19bca153-07ca-46c0-9e56-ce57b21f746e" providerId="ADAL" clId="{D5E9EF01-63AF-4A31-A32C-18FF3257DE7D}" dt="2021-09-30T15:25:01.170" v="1935" actId="47"/>
        <pc:sldMkLst>
          <pc:docMk/>
          <pc:sldMk cId="1906636418" sldId="380"/>
        </pc:sldMkLst>
      </pc:sldChg>
      <pc:sldChg chg="del">
        <pc:chgData name="Csaba Papp" userId="19bca153-07ca-46c0-9e56-ce57b21f746e" providerId="ADAL" clId="{D5E9EF01-63AF-4A31-A32C-18FF3257DE7D}" dt="2021-09-30T10:30:51.844" v="1405" actId="47"/>
        <pc:sldMkLst>
          <pc:docMk/>
          <pc:sldMk cId="348267757" sldId="382"/>
        </pc:sldMkLst>
      </pc:sldChg>
      <pc:sldChg chg="addSp delSp modSp mod">
        <pc:chgData name="Csaba Papp" userId="19bca153-07ca-46c0-9e56-ce57b21f746e" providerId="ADAL" clId="{D5E9EF01-63AF-4A31-A32C-18FF3257DE7D}" dt="2021-10-01T06:12:17.833" v="2643" actId="1035"/>
        <pc:sldMkLst>
          <pc:docMk/>
          <pc:sldMk cId="684475629" sldId="383"/>
        </pc:sldMkLst>
        <pc:spChg chg="mod">
          <ac:chgData name="Csaba Papp" userId="19bca153-07ca-46c0-9e56-ce57b21f746e" providerId="ADAL" clId="{D5E9EF01-63AF-4A31-A32C-18FF3257DE7D}" dt="2021-09-30T15:47:30.145" v="2192" actId="20577"/>
          <ac:spMkLst>
            <pc:docMk/>
            <pc:sldMk cId="684475629" sldId="383"/>
            <ac:spMk id="3" creationId="{6AA3D729-FC5A-49C0-92D5-F712A57B7FF6}"/>
          </ac:spMkLst>
        </pc:spChg>
        <pc:spChg chg="add del">
          <ac:chgData name="Csaba Papp" userId="19bca153-07ca-46c0-9e56-ce57b21f746e" providerId="ADAL" clId="{D5E9EF01-63AF-4A31-A32C-18FF3257DE7D}" dt="2021-09-30T09:35:20.797" v="302" actId="22"/>
          <ac:spMkLst>
            <pc:docMk/>
            <pc:sldMk cId="684475629" sldId="383"/>
            <ac:spMk id="8" creationId="{D3AE6866-25E4-4392-BFFC-4F4C1BFBBAE1}"/>
          </ac:spMkLst>
        </pc:spChg>
        <pc:spChg chg="add mod">
          <ac:chgData name="Csaba Papp" userId="19bca153-07ca-46c0-9e56-ce57b21f746e" providerId="ADAL" clId="{D5E9EF01-63AF-4A31-A32C-18FF3257DE7D}" dt="2021-10-01T06:12:17.833" v="2643" actId="1035"/>
          <ac:spMkLst>
            <pc:docMk/>
            <pc:sldMk cId="684475629" sldId="383"/>
            <ac:spMk id="10" creationId="{326DCC7A-FCCD-434C-A3A6-4AA4EF1312B5}"/>
          </ac:spMkLst>
        </pc:spChg>
        <pc:picChg chg="add del mod">
          <ac:chgData name="Csaba Papp" userId="19bca153-07ca-46c0-9e56-ce57b21f746e" providerId="ADAL" clId="{D5E9EF01-63AF-4A31-A32C-18FF3257DE7D}" dt="2021-10-01T06:05:13.098" v="2587" actId="478"/>
          <ac:picMkLst>
            <pc:docMk/>
            <pc:sldMk cId="684475629" sldId="383"/>
            <ac:picMk id="5" creationId="{A362BB79-AD48-4A81-9216-2299DED29BFD}"/>
          </ac:picMkLst>
        </pc:picChg>
        <pc:picChg chg="del mod">
          <ac:chgData name="Csaba Papp" userId="19bca153-07ca-46c0-9e56-ce57b21f746e" providerId="ADAL" clId="{D5E9EF01-63AF-4A31-A32C-18FF3257DE7D}" dt="2021-10-01T05:54:50.148" v="2523" actId="478"/>
          <ac:picMkLst>
            <pc:docMk/>
            <pc:sldMk cId="684475629" sldId="383"/>
            <ac:picMk id="6" creationId="{D5B101EC-A660-4C34-B523-E4A71A5CD8BF}"/>
          </ac:picMkLst>
        </pc:picChg>
        <pc:picChg chg="add del mod">
          <ac:chgData name="Csaba Papp" userId="19bca153-07ca-46c0-9e56-ce57b21f746e" providerId="ADAL" clId="{D5E9EF01-63AF-4A31-A32C-18FF3257DE7D}" dt="2021-10-01T06:08:18.869" v="2595" actId="478"/>
          <ac:picMkLst>
            <pc:docMk/>
            <pc:sldMk cId="684475629" sldId="383"/>
            <ac:picMk id="8" creationId="{2CED1D3D-30CA-46CE-BD83-6177B216D1FA}"/>
          </ac:picMkLst>
        </pc:picChg>
        <pc:picChg chg="add mod">
          <ac:chgData name="Csaba Papp" userId="19bca153-07ca-46c0-9e56-ce57b21f746e" providerId="ADAL" clId="{D5E9EF01-63AF-4A31-A32C-18FF3257DE7D}" dt="2021-10-01T06:05:26.573" v="2591" actId="1076"/>
          <ac:picMkLst>
            <pc:docMk/>
            <pc:sldMk cId="684475629" sldId="383"/>
            <ac:picMk id="11" creationId="{9E304AAB-23B8-4858-B303-E0BC561B7E41}"/>
          </ac:picMkLst>
        </pc:picChg>
        <pc:picChg chg="add del mod">
          <ac:chgData name="Csaba Papp" userId="19bca153-07ca-46c0-9e56-ce57b21f746e" providerId="ADAL" clId="{D5E9EF01-63AF-4A31-A32C-18FF3257DE7D}" dt="2021-10-01T06:10:54.184" v="2621" actId="478"/>
          <ac:picMkLst>
            <pc:docMk/>
            <pc:sldMk cId="684475629" sldId="383"/>
            <ac:picMk id="13" creationId="{FD9450F9-7941-4868-A539-A46E4D12D1CF}"/>
          </ac:picMkLst>
        </pc:picChg>
        <pc:picChg chg="add mod">
          <ac:chgData name="Csaba Papp" userId="19bca153-07ca-46c0-9e56-ce57b21f746e" providerId="ADAL" clId="{D5E9EF01-63AF-4A31-A32C-18FF3257DE7D}" dt="2021-10-01T06:12:13.391" v="2641" actId="1035"/>
          <ac:picMkLst>
            <pc:docMk/>
            <pc:sldMk cId="684475629" sldId="383"/>
            <ac:picMk id="15" creationId="{72CD77A9-BCB0-4E7A-84B0-39FBCD29BF11}"/>
          </ac:picMkLst>
        </pc:picChg>
      </pc:sldChg>
      <pc:sldChg chg="addSp delSp modSp mod ord">
        <pc:chgData name="Csaba Papp" userId="19bca153-07ca-46c0-9e56-ce57b21f746e" providerId="ADAL" clId="{D5E9EF01-63AF-4A31-A32C-18FF3257DE7D}" dt="2021-10-01T09:01:40.839" v="3465" actId="20577"/>
        <pc:sldMkLst>
          <pc:docMk/>
          <pc:sldMk cId="3710007870" sldId="384"/>
        </pc:sldMkLst>
        <pc:spChg chg="mod">
          <ac:chgData name="Csaba Papp" userId="19bca153-07ca-46c0-9e56-ce57b21f746e" providerId="ADAL" clId="{D5E9EF01-63AF-4A31-A32C-18FF3257DE7D}" dt="2021-09-30T15:44:52.783" v="2153" actId="1035"/>
          <ac:spMkLst>
            <pc:docMk/>
            <pc:sldMk cId="3710007870" sldId="384"/>
            <ac:spMk id="3" creationId="{EDF50CEB-5FDE-4215-9702-1EF78FEB03D4}"/>
          </ac:spMkLst>
        </pc:spChg>
        <pc:spChg chg="add mod">
          <ac:chgData name="Csaba Papp" userId="19bca153-07ca-46c0-9e56-ce57b21f746e" providerId="ADAL" clId="{D5E9EF01-63AF-4A31-A32C-18FF3257DE7D}" dt="2021-10-01T08:44:23.604" v="3384" actId="1035"/>
          <ac:spMkLst>
            <pc:docMk/>
            <pc:sldMk cId="3710007870" sldId="384"/>
            <ac:spMk id="4" creationId="{7A7B752D-3E74-46D0-82CD-093960340311}"/>
          </ac:spMkLst>
        </pc:spChg>
        <pc:spChg chg="mod">
          <ac:chgData name="Csaba Papp" userId="19bca153-07ca-46c0-9e56-ce57b21f746e" providerId="ADAL" clId="{D5E9EF01-63AF-4A31-A32C-18FF3257DE7D}" dt="2021-10-01T08:43:58.602" v="3377" actId="1035"/>
          <ac:spMkLst>
            <pc:docMk/>
            <pc:sldMk cId="3710007870" sldId="384"/>
            <ac:spMk id="5" creationId="{0FC659E5-538D-43B5-B189-AC68021A058E}"/>
          </ac:spMkLst>
        </pc:spChg>
        <pc:spChg chg="add del">
          <ac:chgData name="Csaba Papp" userId="19bca153-07ca-46c0-9e56-ce57b21f746e" providerId="ADAL" clId="{D5E9EF01-63AF-4A31-A32C-18FF3257DE7D}" dt="2021-09-30T10:29:16.807" v="1252" actId="22"/>
          <ac:spMkLst>
            <pc:docMk/>
            <pc:sldMk cId="3710007870" sldId="384"/>
            <ac:spMk id="8" creationId="{D48ACD4B-6126-4FA1-8C58-8F03D030073C}"/>
          </ac:spMkLst>
        </pc:spChg>
        <pc:spChg chg="add mod">
          <ac:chgData name="Csaba Papp" userId="19bca153-07ca-46c0-9e56-ce57b21f746e" providerId="ADAL" clId="{D5E9EF01-63AF-4A31-A32C-18FF3257DE7D}" dt="2021-10-01T08:44:27.441" v="3385" actId="1076"/>
          <ac:spMkLst>
            <pc:docMk/>
            <pc:sldMk cId="3710007870" sldId="384"/>
            <ac:spMk id="8" creationId="{EDE94545-24A7-4D34-A419-2B859D18F773}"/>
          </ac:spMkLst>
        </pc:spChg>
        <pc:spChg chg="mod">
          <ac:chgData name="Csaba Papp" userId="19bca153-07ca-46c0-9e56-ce57b21f746e" providerId="ADAL" clId="{D5E9EF01-63AF-4A31-A32C-18FF3257DE7D}" dt="2021-10-01T09:01:40.839" v="3465" actId="20577"/>
          <ac:spMkLst>
            <pc:docMk/>
            <pc:sldMk cId="3710007870" sldId="384"/>
            <ac:spMk id="9" creationId="{D31F0241-5747-4033-A11A-D24B17BA5C44}"/>
          </ac:spMkLst>
        </pc:spChg>
        <pc:picChg chg="mod">
          <ac:chgData name="Csaba Papp" userId="19bca153-07ca-46c0-9e56-ce57b21f746e" providerId="ADAL" clId="{D5E9EF01-63AF-4A31-A32C-18FF3257DE7D}" dt="2021-10-01T08:44:02.326" v="3379" actId="1035"/>
          <ac:picMkLst>
            <pc:docMk/>
            <pc:sldMk cId="3710007870" sldId="384"/>
            <ac:picMk id="7" creationId="{481D0F63-173B-42A0-B30A-EF8A49140A58}"/>
          </ac:picMkLst>
        </pc:picChg>
      </pc:sldChg>
      <pc:sldChg chg="addSp modSp mod">
        <pc:chgData name="Csaba Papp" userId="19bca153-07ca-46c0-9e56-ce57b21f746e" providerId="ADAL" clId="{D5E9EF01-63AF-4A31-A32C-18FF3257DE7D}" dt="2021-10-01T07:33:29.353" v="2816" actId="1440"/>
        <pc:sldMkLst>
          <pc:docMk/>
          <pc:sldMk cId="4151446123" sldId="386"/>
        </pc:sldMkLst>
        <pc:spChg chg="mod">
          <ac:chgData name="Csaba Papp" userId="19bca153-07ca-46c0-9e56-ce57b21f746e" providerId="ADAL" clId="{D5E9EF01-63AF-4A31-A32C-18FF3257DE7D}" dt="2021-09-30T09:15:30.903" v="98" actId="1037"/>
          <ac:spMkLst>
            <pc:docMk/>
            <pc:sldMk cId="4151446123" sldId="386"/>
            <ac:spMk id="2" creationId="{E1868B9B-7390-44A1-A87F-2C2D4E2BFEF5}"/>
          </ac:spMkLst>
        </pc:spChg>
        <pc:spChg chg="mod">
          <ac:chgData name="Csaba Papp" userId="19bca153-07ca-46c0-9e56-ce57b21f746e" providerId="ADAL" clId="{D5E9EF01-63AF-4A31-A32C-18FF3257DE7D}" dt="2021-10-01T05:51:20.535" v="2513" actId="1037"/>
          <ac:spMkLst>
            <pc:docMk/>
            <pc:sldMk cId="4151446123" sldId="386"/>
            <ac:spMk id="3" creationId="{20C07BAA-55AD-42C8-AE42-868A6A393ED3}"/>
          </ac:spMkLst>
        </pc:spChg>
        <pc:picChg chg="add mod">
          <ac:chgData name="Csaba Papp" userId="19bca153-07ca-46c0-9e56-ce57b21f746e" providerId="ADAL" clId="{D5E9EF01-63AF-4A31-A32C-18FF3257DE7D}" dt="2021-10-01T07:33:29.353" v="2816" actId="1440"/>
          <ac:picMkLst>
            <pc:docMk/>
            <pc:sldMk cId="4151446123" sldId="386"/>
            <ac:picMk id="6" creationId="{EDB8C781-42EB-43AC-9CA1-D97AFB4C45AD}"/>
          </ac:picMkLst>
        </pc:picChg>
      </pc:sldChg>
      <pc:sldChg chg="addSp delSp modSp new mod ord">
        <pc:chgData name="Csaba Papp" userId="19bca153-07ca-46c0-9e56-ce57b21f746e" providerId="ADAL" clId="{D5E9EF01-63AF-4A31-A32C-18FF3257DE7D}" dt="2021-10-01T09:28:05.154" v="3913" actId="1035"/>
        <pc:sldMkLst>
          <pc:docMk/>
          <pc:sldMk cId="1579188153" sldId="387"/>
        </pc:sldMkLst>
        <pc:spChg chg="mod">
          <ac:chgData name="Csaba Papp" userId="19bca153-07ca-46c0-9e56-ce57b21f746e" providerId="ADAL" clId="{D5E9EF01-63AF-4A31-A32C-18FF3257DE7D}" dt="2021-09-30T15:44:59.815" v="2154" actId="2711"/>
          <ac:spMkLst>
            <pc:docMk/>
            <pc:sldMk cId="1579188153" sldId="387"/>
            <ac:spMk id="2" creationId="{5789D726-E74B-492B-9449-8D6F1C1AFA31}"/>
          </ac:spMkLst>
        </pc:spChg>
        <pc:spChg chg="mod">
          <ac:chgData name="Csaba Papp" userId="19bca153-07ca-46c0-9e56-ce57b21f746e" providerId="ADAL" clId="{D5E9EF01-63AF-4A31-A32C-18FF3257DE7D}" dt="2021-10-01T09:28:05.154" v="3913" actId="1035"/>
          <ac:spMkLst>
            <pc:docMk/>
            <pc:sldMk cId="1579188153" sldId="387"/>
            <ac:spMk id="3" creationId="{036B4ABF-7F53-40DF-B941-8EB2C1E53848}"/>
          </ac:spMkLst>
        </pc:spChg>
        <pc:picChg chg="add del mod">
          <ac:chgData name="Csaba Papp" userId="19bca153-07ca-46c0-9e56-ce57b21f746e" providerId="ADAL" clId="{D5E9EF01-63AF-4A31-A32C-18FF3257DE7D}" dt="2021-10-01T09:27:54.402" v="3864" actId="478"/>
          <ac:picMkLst>
            <pc:docMk/>
            <pc:sldMk cId="1579188153" sldId="387"/>
            <ac:picMk id="6" creationId="{3750FBCC-7FF0-425D-A265-3359F4E2F706}"/>
          </ac:picMkLst>
        </pc:picChg>
        <pc:picChg chg="add del mod">
          <ac:chgData name="Csaba Papp" userId="19bca153-07ca-46c0-9e56-ce57b21f746e" providerId="ADAL" clId="{D5E9EF01-63AF-4A31-A32C-18FF3257DE7D}" dt="2021-09-30T14:57:14.174" v="1527" actId="478"/>
          <ac:picMkLst>
            <pc:docMk/>
            <pc:sldMk cId="1579188153" sldId="387"/>
            <ac:picMk id="6" creationId="{62817576-3904-42AD-86D3-5A461D5F76B8}"/>
          </ac:picMkLst>
        </pc:picChg>
        <pc:picChg chg="add mod">
          <ac:chgData name="Csaba Papp" userId="19bca153-07ca-46c0-9e56-ce57b21f746e" providerId="ADAL" clId="{D5E9EF01-63AF-4A31-A32C-18FF3257DE7D}" dt="2021-10-01T09:28:02.153" v="3912" actId="1037"/>
          <ac:picMkLst>
            <pc:docMk/>
            <pc:sldMk cId="1579188153" sldId="387"/>
            <ac:picMk id="8" creationId="{6893DA3D-E65A-4F56-92AE-1E52605513E8}"/>
          </ac:picMkLst>
        </pc:picChg>
      </pc:sldChg>
      <pc:sldChg chg="new del">
        <pc:chgData name="Csaba Papp" userId="19bca153-07ca-46c0-9e56-ce57b21f746e" providerId="ADAL" clId="{D5E9EF01-63AF-4A31-A32C-18FF3257DE7D}" dt="2021-09-30T09:35:08.425" v="300" actId="47"/>
        <pc:sldMkLst>
          <pc:docMk/>
          <pc:sldMk cId="53205141" sldId="388"/>
        </pc:sldMkLst>
      </pc:sldChg>
      <pc:sldChg chg="addSp delSp modSp add mod">
        <pc:chgData name="Csaba Papp" userId="19bca153-07ca-46c0-9e56-ce57b21f746e" providerId="ADAL" clId="{D5E9EF01-63AF-4A31-A32C-18FF3257DE7D}" dt="2021-10-01T09:43:08.720" v="3959" actId="1076"/>
        <pc:sldMkLst>
          <pc:docMk/>
          <pc:sldMk cId="2012466511" sldId="388"/>
        </pc:sldMkLst>
        <pc:spChg chg="mod">
          <ac:chgData name="Csaba Papp" userId="19bca153-07ca-46c0-9e56-ce57b21f746e" providerId="ADAL" clId="{D5E9EF01-63AF-4A31-A32C-18FF3257DE7D}" dt="2021-09-30T15:37:05.884" v="2063" actId="108"/>
          <ac:spMkLst>
            <pc:docMk/>
            <pc:sldMk cId="2012466511" sldId="388"/>
            <ac:spMk id="2" creationId="{5789D726-E74B-492B-9449-8D6F1C1AFA31}"/>
          </ac:spMkLst>
        </pc:spChg>
        <pc:spChg chg="mod">
          <ac:chgData name="Csaba Papp" userId="19bca153-07ca-46c0-9e56-ce57b21f746e" providerId="ADAL" clId="{D5E9EF01-63AF-4A31-A32C-18FF3257DE7D}" dt="2021-10-01T08:41:27.185" v="3335" actId="1035"/>
          <ac:spMkLst>
            <pc:docMk/>
            <pc:sldMk cId="2012466511" sldId="388"/>
            <ac:spMk id="3" creationId="{036B4ABF-7F53-40DF-B941-8EB2C1E53848}"/>
          </ac:spMkLst>
        </pc:spChg>
        <pc:picChg chg="add del mod">
          <ac:chgData name="Csaba Papp" userId="19bca153-07ca-46c0-9e56-ce57b21f746e" providerId="ADAL" clId="{D5E9EF01-63AF-4A31-A32C-18FF3257DE7D}" dt="2021-09-30T09:45:30.896" v="713"/>
          <ac:picMkLst>
            <pc:docMk/>
            <pc:sldMk cId="2012466511" sldId="388"/>
            <ac:picMk id="5" creationId="{6C7BFAC5-FEA9-460E-9C09-37FB2A31A643}"/>
          </ac:picMkLst>
        </pc:picChg>
        <pc:picChg chg="add del mod">
          <ac:chgData name="Csaba Papp" userId="19bca153-07ca-46c0-9e56-ce57b21f746e" providerId="ADAL" clId="{D5E9EF01-63AF-4A31-A32C-18FF3257DE7D}" dt="2021-09-30T09:45:30.896" v="713"/>
          <ac:picMkLst>
            <pc:docMk/>
            <pc:sldMk cId="2012466511" sldId="388"/>
            <ac:picMk id="6" creationId="{53B48D73-565E-443C-BF78-F9853771B975}"/>
          </ac:picMkLst>
        </pc:picChg>
        <pc:picChg chg="add del mod">
          <ac:chgData name="Csaba Papp" userId="19bca153-07ca-46c0-9e56-ce57b21f746e" providerId="ADAL" clId="{D5E9EF01-63AF-4A31-A32C-18FF3257DE7D}" dt="2021-10-01T09:39:11.548" v="3941" actId="478"/>
          <ac:picMkLst>
            <pc:docMk/>
            <pc:sldMk cId="2012466511" sldId="388"/>
            <ac:picMk id="6" creationId="{BAF19716-8EF0-468F-B469-218A33692A98}"/>
          </ac:picMkLst>
        </pc:picChg>
        <pc:picChg chg="add del mod">
          <ac:chgData name="Csaba Papp" userId="19bca153-07ca-46c0-9e56-ce57b21f746e" providerId="ADAL" clId="{D5E9EF01-63AF-4A31-A32C-18FF3257DE7D}" dt="2021-10-01T09:41:54.645" v="3946" actId="478"/>
          <ac:picMkLst>
            <pc:docMk/>
            <pc:sldMk cId="2012466511" sldId="388"/>
            <ac:picMk id="8" creationId="{C7EF39A8-5F18-4065-ACD8-AA2E4479F546}"/>
          </ac:picMkLst>
        </pc:picChg>
        <pc:picChg chg="add mod">
          <ac:chgData name="Csaba Papp" userId="19bca153-07ca-46c0-9e56-ce57b21f746e" providerId="ADAL" clId="{D5E9EF01-63AF-4A31-A32C-18FF3257DE7D}" dt="2021-10-01T09:43:08.720" v="3959" actId="1076"/>
          <ac:picMkLst>
            <pc:docMk/>
            <pc:sldMk cId="2012466511" sldId="388"/>
            <ac:picMk id="10" creationId="{53A7E1E2-63AB-46FE-A7C5-BEE812702125}"/>
          </ac:picMkLst>
        </pc:picChg>
      </pc:sldChg>
      <pc:sldChg chg="new del">
        <pc:chgData name="Csaba Papp" userId="19bca153-07ca-46c0-9e56-ce57b21f746e" providerId="ADAL" clId="{D5E9EF01-63AF-4A31-A32C-18FF3257DE7D}" dt="2021-09-30T09:26:45.561" v="296" actId="2696"/>
        <pc:sldMkLst>
          <pc:docMk/>
          <pc:sldMk cId="2112459471" sldId="388"/>
        </pc:sldMkLst>
      </pc:sldChg>
      <pc:sldChg chg="addSp delSp modSp add mod">
        <pc:chgData name="Csaba Papp" userId="19bca153-07ca-46c0-9e56-ce57b21f746e" providerId="ADAL" clId="{D5E9EF01-63AF-4A31-A32C-18FF3257DE7D}" dt="2021-10-01T06:26:51.282" v="2696" actId="1036"/>
        <pc:sldMkLst>
          <pc:docMk/>
          <pc:sldMk cId="3726088543" sldId="389"/>
        </pc:sldMkLst>
        <pc:spChg chg="mod">
          <ac:chgData name="Csaba Papp" userId="19bca153-07ca-46c0-9e56-ce57b21f746e" providerId="ADAL" clId="{D5E9EF01-63AF-4A31-A32C-18FF3257DE7D}" dt="2021-09-30T15:36:57.575" v="2062" actId="108"/>
          <ac:spMkLst>
            <pc:docMk/>
            <pc:sldMk cId="3726088543" sldId="389"/>
            <ac:spMk id="2" creationId="{5789D726-E74B-492B-9449-8D6F1C1AFA31}"/>
          </ac:spMkLst>
        </pc:spChg>
        <pc:spChg chg="mod">
          <ac:chgData name="Csaba Papp" userId="19bca153-07ca-46c0-9e56-ce57b21f746e" providerId="ADAL" clId="{D5E9EF01-63AF-4A31-A32C-18FF3257DE7D}" dt="2021-10-01T06:26:41.515" v="2683" actId="20577"/>
          <ac:spMkLst>
            <pc:docMk/>
            <pc:sldMk cId="3726088543" sldId="389"/>
            <ac:spMk id="3" creationId="{036B4ABF-7F53-40DF-B941-8EB2C1E53848}"/>
          </ac:spMkLst>
        </pc:spChg>
        <pc:spChg chg="add mod">
          <ac:chgData name="Csaba Papp" userId="19bca153-07ca-46c0-9e56-ce57b21f746e" providerId="ADAL" clId="{D5E9EF01-63AF-4A31-A32C-18FF3257DE7D}" dt="2021-10-01T06:26:51.282" v="2696" actId="1036"/>
          <ac:spMkLst>
            <pc:docMk/>
            <pc:sldMk cId="3726088543" sldId="389"/>
            <ac:spMk id="10" creationId="{8924775E-A279-4629-91B7-2159D10DD50B}"/>
          </ac:spMkLst>
        </pc:spChg>
        <pc:picChg chg="add del mod">
          <ac:chgData name="Csaba Papp" userId="19bca153-07ca-46c0-9e56-ce57b21f746e" providerId="ADAL" clId="{D5E9EF01-63AF-4A31-A32C-18FF3257DE7D}" dt="2021-09-30T10:01:37.585" v="1087" actId="478"/>
          <ac:picMkLst>
            <pc:docMk/>
            <pc:sldMk cId="3726088543" sldId="389"/>
            <ac:picMk id="5" creationId="{1E716A6C-AC38-47DA-B328-7147536275BB}"/>
          </ac:picMkLst>
        </pc:picChg>
        <pc:picChg chg="add del mod">
          <ac:chgData name="Csaba Papp" userId="19bca153-07ca-46c0-9e56-ce57b21f746e" providerId="ADAL" clId="{D5E9EF01-63AF-4A31-A32C-18FF3257DE7D}" dt="2021-09-30T10:01:35.992" v="1086" actId="478"/>
          <ac:picMkLst>
            <pc:docMk/>
            <pc:sldMk cId="3726088543" sldId="389"/>
            <ac:picMk id="6" creationId="{F006D840-C5B8-4699-9596-DE95918293CB}"/>
          </ac:picMkLst>
        </pc:picChg>
        <pc:picChg chg="add del mod">
          <ac:chgData name="Csaba Papp" userId="19bca153-07ca-46c0-9e56-ce57b21f746e" providerId="ADAL" clId="{D5E9EF01-63AF-4A31-A32C-18FF3257DE7D}" dt="2021-09-30T15:12:18.242" v="1771" actId="478"/>
          <ac:picMkLst>
            <pc:docMk/>
            <pc:sldMk cId="3726088543" sldId="389"/>
            <ac:picMk id="7" creationId="{29A0A16B-1A41-44BE-A9D2-AAB067DA2FB1}"/>
          </ac:picMkLst>
        </pc:picChg>
        <pc:picChg chg="add del mod">
          <ac:chgData name="Csaba Papp" userId="19bca153-07ca-46c0-9e56-ce57b21f746e" providerId="ADAL" clId="{D5E9EF01-63AF-4A31-A32C-18FF3257DE7D}" dt="2021-09-30T15:12:18.242" v="1771" actId="478"/>
          <ac:picMkLst>
            <pc:docMk/>
            <pc:sldMk cId="3726088543" sldId="389"/>
            <ac:picMk id="8" creationId="{F8F32488-D568-4961-BADB-C792B9C485A1}"/>
          </ac:picMkLst>
        </pc:picChg>
        <pc:picChg chg="add del mod">
          <ac:chgData name="Csaba Papp" userId="19bca153-07ca-46c0-9e56-ce57b21f746e" providerId="ADAL" clId="{D5E9EF01-63AF-4A31-A32C-18FF3257DE7D}" dt="2021-09-30T15:12:18.242" v="1771" actId="478"/>
          <ac:picMkLst>
            <pc:docMk/>
            <pc:sldMk cId="3726088543" sldId="389"/>
            <ac:picMk id="9" creationId="{4B6D6957-41D9-46B8-879B-578DB0E40AE5}"/>
          </ac:picMkLst>
        </pc:picChg>
        <pc:picChg chg="add mod">
          <ac:chgData name="Csaba Papp" userId="19bca153-07ca-46c0-9e56-ce57b21f746e" providerId="ADAL" clId="{D5E9EF01-63AF-4A31-A32C-18FF3257DE7D}" dt="2021-09-30T15:50:12.353" v="2215" actId="1035"/>
          <ac:picMkLst>
            <pc:docMk/>
            <pc:sldMk cId="3726088543" sldId="389"/>
            <ac:picMk id="12" creationId="{9440DB0E-8151-4116-9CF0-C345D1845825}"/>
          </ac:picMkLst>
        </pc:picChg>
      </pc:sldChg>
      <pc:sldChg chg="addSp delSp modSp add mod">
        <pc:chgData name="Csaba Papp" userId="19bca153-07ca-46c0-9e56-ce57b21f746e" providerId="ADAL" clId="{D5E9EF01-63AF-4A31-A32C-18FF3257DE7D}" dt="2021-09-30T15:54:46.994" v="2289" actId="20577"/>
        <pc:sldMkLst>
          <pc:docMk/>
          <pc:sldMk cId="815427627" sldId="390"/>
        </pc:sldMkLst>
        <pc:spChg chg="mod">
          <ac:chgData name="Csaba Papp" userId="19bca153-07ca-46c0-9e56-ce57b21f746e" providerId="ADAL" clId="{D5E9EF01-63AF-4A31-A32C-18FF3257DE7D}" dt="2021-09-30T15:54:10.128" v="2242" actId="20577"/>
          <ac:spMkLst>
            <pc:docMk/>
            <pc:sldMk cId="815427627" sldId="390"/>
            <ac:spMk id="2" creationId="{5789D726-E74B-492B-9449-8D6F1C1AFA31}"/>
          </ac:spMkLst>
        </pc:spChg>
        <pc:spChg chg="mod">
          <ac:chgData name="Csaba Papp" userId="19bca153-07ca-46c0-9e56-ce57b21f746e" providerId="ADAL" clId="{D5E9EF01-63AF-4A31-A32C-18FF3257DE7D}" dt="2021-09-30T15:54:46.994" v="2289" actId="20577"/>
          <ac:spMkLst>
            <pc:docMk/>
            <pc:sldMk cId="815427627" sldId="390"/>
            <ac:spMk id="3" creationId="{036B4ABF-7F53-40DF-B941-8EB2C1E53848}"/>
          </ac:spMkLst>
        </pc:spChg>
        <pc:picChg chg="add del mod">
          <ac:chgData name="Csaba Papp" userId="19bca153-07ca-46c0-9e56-ce57b21f746e" providerId="ADAL" clId="{D5E9EF01-63AF-4A31-A32C-18FF3257DE7D}" dt="2021-09-30T14:58:09.648" v="1530" actId="478"/>
          <ac:picMkLst>
            <pc:docMk/>
            <pc:sldMk cId="815427627" sldId="390"/>
            <ac:picMk id="6" creationId="{79784332-417A-4637-BE8A-C934E18AC7F0}"/>
          </ac:picMkLst>
        </pc:picChg>
        <pc:picChg chg="add mod">
          <ac:chgData name="Csaba Papp" userId="19bca153-07ca-46c0-9e56-ce57b21f746e" providerId="ADAL" clId="{D5E9EF01-63AF-4A31-A32C-18FF3257DE7D}" dt="2021-09-30T15:11:01.768" v="1758" actId="1038"/>
          <ac:picMkLst>
            <pc:docMk/>
            <pc:sldMk cId="815427627" sldId="390"/>
            <ac:picMk id="7" creationId="{B08B6B77-5AA3-4733-BBC6-68E6E121EED3}"/>
          </ac:picMkLst>
        </pc:picChg>
        <pc:picChg chg="add mod">
          <ac:chgData name="Csaba Papp" userId="19bca153-07ca-46c0-9e56-ce57b21f746e" providerId="ADAL" clId="{D5E9EF01-63AF-4A31-A32C-18FF3257DE7D}" dt="2021-09-30T15:11:01.768" v="1758" actId="1038"/>
          <ac:picMkLst>
            <pc:docMk/>
            <pc:sldMk cId="815427627" sldId="390"/>
            <ac:picMk id="8" creationId="{851DD3F6-FF17-41AE-A2C9-C20A1A05F9A0}"/>
          </ac:picMkLst>
        </pc:picChg>
        <pc:picChg chg="add mod">
          <ac:chgData name="Csaba Papp" userId="19bca153-07ca-46c0-9e56-ce57b21f746e" providerId="ADAL" clId="{D5E9EF01-63AF-4A31-A32C-18FF3257DE7D}" dt="2021-09-30T15:11:01.768" v="1758" actId="1038"/>
          <ac:picMkLst>
            <pc:docMk/>
            <pc:sldMk cId="815427627" sldId="390"/>
            <ac:picMk id="9" creationId="{3EF2FBEF-3DFA-4942-8812-C9644F14CDB3}"/>
          </ac:picMkLst>
        </pc:picChg>
      </pc:sldChg>
      <pc:sldChg chg="modSp add mod">
        <pc:chgData name="Csaba Papp" userId="19bca153-07ca-46c0-9e56-ce57b21f746e" providerId="ADAL" clId="{D5E9EF01-63AF-4A31-A32C-18FF3257DE7D}" dt="2021-10-01T09:38:27.342" v="3940" actId="1038"/>
        <pc:sldMkLst>
          <pc:docMk/>
          <pc:sldMk cId="2545953432" sldId="391"/>
        </pc:sldMkLst>
        <pc:spChg chg="mod">
          <ac:chgData name="Csaba Papp" userId="19bca153-07ca-46c0-9e56-ce57b21f746e" providerId="ADAL" clId="{D5E9EF01-63AF-4A31-A32C-18FF3257DE7D}" dt="2021-09-30T15:36:49.253" v="2061" actId="2711"/>
          <ac:spMkLst>
            <pc:docMk/>
            <pc:sldMk cId="2545953432" sldId="391"/>
            <ac:spMk id="2" creationId="{5789D726-E74B-492B-9449-8D6F1C1AFA31}"/>
          </ac:spMkLst>
        </pc:spChg>
        <pc:spChg chg="mod">
          <ac:chgData name="Csaba Papp" userId="19bca153-07ca-46c0-9e56-ce57b21f746e" providerId="ADAL" clId="{D5E9EF01-63AF-4A31-A32C-18FF3257DE7D}" dt="2021-09-30T15:38:25.716" v="2102" actId="20577"/>
          <ac:spMkLst>
            <pc:docMk/>
            <pc:sldMk cId="2545953432" sldId="391"/>
            <ac:spMk id="3" creationId="{036B4ABF-7F53-40DF-B941-8EB2C1E53848}"/>
          </ac:spMkLst>
        </pc:spChg>
        <pc:picChg chg="mod">
          <ac:chgData name="Csaba Papp" userId="19bca153-07ca-46c0-9e56-ce57b21f746e" providerId="ADAL" clId="{D5E9EF01-63AF-4A31-A32C-18FF3257DE7D}" dt="2021-10-01T09:38:27.342" v="3940" actId="1038"/>
          <ac:picMkLst>
            <pc:docMk/>
            <pc:sldMk cId="2545953432" sldId="391"/>
            <ac:picMk id="6" creationId="{79784332-417A-4637-BE8A-C934E18AC7F0}"/>
          </ac:picMkLst>
        </pc:picChg>
      </pc:sldChg>
      <pc:sldChg chg="addSp delSp modSp add mod">
        <pc:chgData name="Csaba Papp" userId="19bca153-07ca-46c0-9e56-ce57b21f746e" providerId="ADAL" clId="{D5E9EF01-63AF-4A31-A32C-18FF3257DE7D}" dt="2021-10-01T09:36:11.356" v="3928" actId="1035"/>
        <pc:sldMkLst>
          <pc:docMk/>
          <pc:sldMk cId="1629660469" sldId="392"/>
        </pc:sldMkLst>
        <pc:spChg chg="mod">
          <ac:chgData name="Csaba Papp" userId="19bca153-07ca-46c0-9e56-ce57b21f746e" providerId="ADAL" clId="{D5E9EF01-63AF-4A31-A32C-18FF3257DE7D}" dt="2021-10-01T08:21:10.874" v="3234" actId="20577"/>
          <ac:spMkLst>
            <pc:docMk/>
            <pc:sldMk cId="1629660469" sldId="392"/>
            <ac:spMk id="2" creationId="{5789D726-E74B-492B-9449-8D6F1C1AFA31}"/>
          </ac:spMkLst>
        </pc:spChg>
        <pc:spChg chg="mod">
          <ac:chgData name="Csaba Papp" userId="19bca153-07ca-46c0-9e56-ce57b21f746e" providerId="ADAL" clId="{D5E9EF01-63AF-4A31-A32C-18FF3257DE7D}" dt="2021-10-01T07:24:39.832" v="2711" actId="404"/>
          <ac:spMkLst>
            <pc:docMk/>
            <pc:sldMk cId="1629660469" sldId="392"/>
            <ac:spMk id="3" creationId="{036B4ABF-7F53-40DF-B941-8EB2C1E53848}"/>
          </ac:spMkLst>
        </pc:spChg>
        <pc:picChg chg="add mod">
          <ac:chgData name="Csaba Papp" userId="19bca153-07ca-46c0-9e56-ce57b21f746e" providerId="ADAL" clId="{D5E9EF01-63AF-4A31-A32C-18FF3257DE7D}" dt="2021-10-01T09:36:11.356" v="3928" actId="1035"/>
          <ac:picMkLst>
            <pc:docMk/>
            <pc:sldMk cId="1629660469" sldId="392"/>
            <ac:picMk id="6" creationId="{D7BCD654-0A3C-4A15-A597-2385A2DA756F}"/>
          </ac:picMkLst>
        </pc:picChg>
        <pc:picChg chg="del">
          <ac:chgData name="Csaba Papp" userId="19bca153-07ca-46c0-9e56-ce57b21f746e" providerId="ADAL" clId="{D5E9EF01-63AF-4A31-A32C-18FF3257DE7D}" dt="2021-09-30T15:57:38.072" v="2365" actId="478"/>
          <ac:picMkLst>
            <pc:docMk/>
            <pc:sldMk cId="1629660469" sldId="392"/>
            <ac:picMk id="7" creationId="{B08B6B77-5AA3-4733-BBC6-68E6E121EED3}"/>
          </ac:picMkLst>
        </pc:picChg>
        <pc:picChg chg="del mod">
          <ac:chgData name="Csaba Papp" userId="19bca153-07ca-46c0-9e56-ce57b21f746e" providerId="ADAL" clId="{D5E9EF01-63AF-4A31-A32C-18FF3257DE7D}" dt="2021-09-30T15:57:36.238" v="2363" actId="478"/>
          <ac:picMkLst>
            <pc:docMk/>
            <pc:sldMk cId="1629660469" sldId="392"/>
            <ac:picMk id="8" creationId="{851DD3F6-FF17-41AE-A2C9-C20A1A05F9A0}"/>
          </ac:picMkLst>
        </pc:picChg>
        <pc:picChg chg="del">
          <ac:chgData name="Csaba Papp" userId="19bca153-07ca-46c0-9e56-ce57b21f746e" providerId="ADAL" clId="{D5E9EF01-63AF-4A31-A32C-18FF3257DE7D}" dt="2021-09-30T15:57:37.070" v="2364" actId="478"/>
          <ac:picMkLst>
            <pc:docMk/>
            <pc:sldMk cId="1629660469" sldId="392"/>
            <ac:picMk id="9" creationId="{3EF2FBEF-3DFA-4942-8812-C9644F14CDB3}"/>
          </ac:picMkLst>
        </pc:picChg>
      </pc:sldChg>
      <pc:sldChg chg="addSp delSp modSp add mod">
        <pc:chgData name="Csaba Papp" userId="19bca153-07ca-46c0-9e56-ce57b21f746e" providerId="ADAL" clId="{D5E9EF01-63AF-4A31-A32C-18FF3257DE7D}" dt="2021-10-01T09:35:21.914" v="3921" actId="20577"/>
        <pc:sldMkLst>
          <pc:docMk/>
          <pc:sldMk cId="3175969076" sldId="393"/>
        </pc:sldMkLst>
        <pc:spChg chg="mod">
          <ac:chgData name="Csaba Papp" userId="19bca153-07ca-46c0-9e56-ce57b21f746e" providerId="ADAL" clId="{D5E9EF01-63AF-4A31-A32C-18FF3257DE7D}" dt="2021-09-30T16:01:57.057" v="2418" actId="20577"/>
          <ac:spMkLst>
            <pc:docMk/>
            <pc:sldMk cId="3175969076" sldId="393"/>
            <ac:spMk id="2" creationId="{5789D726-E74B-492B-9449-8D6F1C1AFA31}"/>
          </ac:spMkLst>
        </pc:spChg>
        <pc:spChg chg="add del mod">
          <ac:chgData name="Csaba Papp" userId="19bca153-07ca-46c0-9e56-ce57b21f746e" providerId="ADAL" clId="{D5E9EF01-63AF-4A31-A32C-18FF3257DE7D}" dt="2021-10-01T09:35:21.914" v="3921" actId="20577"/>
          <ac:spMkLst>
            <pc:docMk/>
            <pc:sldMk cId="3175969076" sldId="393"/>
            <ac:spMk id="3" creationId="{036B4ABF-7F53-40DF-B941-8EB2C1E53848}"/>
          </ac:spMkLst>
        </pc:spChg>
        <pc:spChg chg="add del mod">
          <ac:chgData name="Csaba Papp" userId="19bca153-07ca-46c0-9e56-ce57b21f746e" providerId="ADAL" clId="{D5E9EF01-63AF-4A31-A32C-18FF3257DE7D}" dt="2021-10-01T08:33:38.897" v="3295" actId="478"/>
          <ac:spMkLst>
            <pc:docMk/>
            <pc:sldMk cId="3175969076" sldId="393"/>
            <ac:spMk id="5" creationId="{0EA2AB5E-F3BC-4553-B0FF-73A671A22378}"/>
          </ac:spMkLst>
        </pc:spChg>
        <pc:spChg chg="add del mod">
          <ac:chgData name="Csaba Papp" userId="19bca153-07ca-46c0-9e56-ce57b21f746e" providerId="ADAL" clId="{D5E9EF01-63AF-4A31-A32C-18FF3257DE7D}" dt="2021-10-01T08:33:43.409" v="3297" actId="478"/>
          <ac:spMkLst>
            <pc:docMk/>
            <pc:sldMk cId="3175969076" sldId="393"/>
            <ac:spMk id="6" creationId="{269C9485-7804-4BA6-8C2A-C6A44A5C8185}"/>
          </ac:spMkLst>
        </pc:spChg>
        <pc:picChg chg="add mod">
          <ac:chgData name="Csaba Papp" userId="19bca153-07ca-46c0-9e56-ce57b21f746e" providerId="ADAL" clId="{D5E9EF01-63AF-4A31-A32C-18FF3257DE7D}" dt="2021-10-01T09:27:24.955" v="3831" actId="1036"/>
          <ac:picMkLst>
            <pc:docMk/>
            <pc:sldMk cId="3175969076" sldId="393"/>
            <ac:picMk id="8" creationId="{CEBDB4E3-8630-4E9A-8C08-299F3A6FDBD1}"/>
          </ac:picMkLst>
        </pc:picChg>
        <pc:picChg chg="add del mod">
          <ac:chgData name="Csaba Papp" userId="19bca153-07ca-46c0-9e56-ce57b21f746e" providerId="ADAL" clId="{D5E9EF01-63AF-4A31-A32C-18FF3257DE7D}" dt="2021-10-01T09:26:23.606" v="3718" actId="478"/>
          <ac:picMkLst>
            <pc:docMk/>
            <pc:sldMk cId="3175969076" sldId="393"/>
            <ac:picMk id="10" creationId="{E838D489-0B37-41E9-9F2F-11458458B86D}"/>
          </ac:picMkLst>
        </pc:picChg>
        <pc:picChg chg="add del mod">
          <ac:chgData name="Csaba Papp" userId="19bca153-07ca-46c0-9e56-ce57b21f746e" providerId="ADAL" clId="{D5E9EF01-63AF-4A31-A32C-18FF3257DE7D}" dt="2021-10-01T09:27:21.141" v="3801" actId="478"/>
          <ac:picMkLst>
            <pc:docMk/>
            <pc:sldMk cId="3175969076" sldId="393"/>
            <ac:picMk id="12" creationId="{B1A28D79-2E1C-48D0-A48A-89BCAE4A2F34}"/>
          </ac:picMkLst>
        </pc:picChg>
        <pc:picChg chg="add del">
          <ac:chgData name="Csaba Papp" userId="19bca153-07ca-46c0-9e56-ce57b21f746e" providerId="ADAL" clId="{D5E9EF01-63AF-4A31-A32C-18FF3257DE7D}" dt="2021-10-01T08:33:44.225" v="3298"/>
          <ac:picMkLst>
            <pc:docMk/>
            <pc:sldMk cId="3175969076" sldId="393"/>
            <ac:picMk id="1026" creationId="{8BEF2A47-FA1E-45BB-A7A8-39663A48E1E0}"/>
          </ac:picMkLst>
        </pc:picChg>
        <pc:picChg chg="add del mod">
          <ac:chgData name="Csaba Papp" userId="19bca153-07ca-46c0-9e56-ce57b21f746e" providerId="ADAL" clId="{D5E9EF01-63AF-4A31-A32C-18FF3257DE7D}" dt="2021-10-01T08:34:39.139" v="3306" actId="478"/>
          <ac:picMkLst>
            <pc:docMk/>
            <pc:sldMk cId="3175969076" sldId="393"/>
            <ac:picMk id="1028" creationId="{8B473995-3DEE-4459-92B2-D330ADA9C5FE}"/>
          </ac:picMkLst>
        </pc:picChg>
        <pc:picChg chg="add mod">
          <ac:chgData name="Csaba Papp" userId="19bca153-07ca-46c0-9e56-ce57b21f746e" providerId="ADAL" clId="{D5E9EF01-63AF-4A31-A32C-18FF3257DE7D}" dt="2021-10-01T09:27:36.620" v="3863" actId="1036"/>
          <ac:picMkLst>
            <pc:docMk/>
            <pc:sldMk cId="3175969076" sldId="393"/>
            <ac:picMk id="1030" creationId="{15AC5060-B200-453A-B359-2E27BA7FACE2}"/>
          </ac:picMkLst>
        </pc:picChg>
      </pc:sldChg>
      <pc:sldChg chg="modSp new mod">
        <pc:chgData name="Csaba Papp" userId="19bca153-07ca-46c0-9e56-ce57b21f746e" providerId="ADAL" clId="{D5E9EF01-63AF-4A31-A32C-18FF3257DE7D}" dt="2021-10-01T08:41:49.068" v="3345" actId="1038"/>
        <pc:sldMkLst>
          <pc:docMk/>
          <pc:sldMk cId="2639476517" sldId="394"/>
        </pc:sldMkLst>
        <pc:spChg chg="mod">
          <ac:chgData name="Csaba Papp" userId="19bca153-07ca-46c0-9e56-ce57b21f746e" providerId="ADAL" clId="{D5E9EF01-63AF-4A31-A32C-18FF3257DE7D}" dt="2021-10-01T08:41:40.358" v="3339" actId="1038"/>
          <ac:spMkLst>
            <pc:docMk/>
            <pc:sldMk cId="2639476517" sldId="394"/>
            <ac:spMk id="2" creationId="{9622F400-660B-4448-9082-D65F755483CD}"/>
          </ac:spMkLst>
        </pc:spChg>
        <pc:spChg chg="mod">
          <ac:chgData name="Csaba Papp" userId="19bca153-07ca-46c0-9e56-ce57b21f746e" providerId="ADAL" clId="{D5E9EF01-63AF-4A31-A32C-18FF3257DE7D}" dt="2021-10-01T08:41:49.068" v="3345" actId="1038"/>
          <ac:spMkLst>
            <pc:docMk/>
            <pc:sldMk cId="2639476517" sldId="394"/>
            <ac:spMk id="3" creationId="{BB1AF16C-D892-4617-80DD-B672C59DAE40}"/>
          </ac:spMkLst>
        </pc:spChg>
      </pc:sldChg>
      <pc:sldChg chg="add del">
        <pc:chgData name="Csaba Papp" userId="19bca153-07ca-46c0-9e56-ce57b21f746e" providerId="ADAL" clId="{D5E9EF01-63AF-4A31-A32C-18FF3257DE7D}" dt="2021-10-01T06:17:04.056" v="2647" actId="47"/>
        <pc:sldMkLst>
          <pc:docMk/>
          <pc:sldMk cId="3720490608" sldId="394"/>
        </pc:sldMkLst>
      </pc:sldChg>
      <pc:sldChg chg="new del">
        <pc:chgData name="Csaba Papp" userId="19bca153-07ca-46c0-9e56-ce57b21f746e" providerId="ADAL" clId="{D5E9EF01-63AF-4A31-A32C-18FF3257DE7D}" dt="2021-10-01T06:17:01.384" v="2646" actId="47"/>
        <pc:sldMkLst>
          <pc:docMk/>
          <pc:sldMk cId="2504671716" sldId="395"/>
        </pc:sldMkLst>
      </pc:sldChg>
      <pc:sldChg chg="addSp delSp modSp add mod ord">
        <pc:chgData name="Csaba Papp" userId="19bca153-07ca-46c0-9e56-ce57b21f746e" providerId="ADAL" clId="{D5E9EF01-63AF-4A31-A32C-18FF3257DE7D}" dt="2021-10-01T09:44:05.024" v="3984" actId="20577"/>
        <pc:sldMkLst>
          <pc:docMk/>
          <pc:sldMk cId="3730101391" sldId="395"/>
        </pc:sldMkLst>
        <pc:spChg chg="mod">
          <ac:chgData name="Csaba Papp" userId="19bca153-07ca-46c0-9e56-ce57b21f746e" providerId="ADAL" clId="{D5E9EF01-63AF-4A31-A32C-18FF3257DE7D}" dt="2021-10-01T08:11:20.125" v="2866" actId="20577"/>
          <ac:spMkLst>
            <pc:docMk/>
            <pc:sldMk cId="3730101391" sldId="395"/>
            <ac:spMk id="2" creationId="{5789D726-E74B-492B-9449-8D6F1C1AFA31}"/>
          </ac:spMkLst>
        </pc:spChg>
        <pc:spChg chg="mod">
          <ac:chgData name="Csaba Papp" userId="19bca153-07ca-46c0-9e56-ce57b21f746e" providerId="ADAL" clId="{D5E9EF01-63AF-4A31-A32C-18FF3257DE7D}" dt="2021-10-01T09:44:05.024" v="3984" actId="20577"/>
          <ac:spMkLst>
            <pc:docMk/>
            <pc:sldMk cId="3730101391" sldId="395"/>
            <ac:spMk id="3" creationId="{036B4ABF-7F53-40DF-B941-8EB2C1E53848}"/>
          </ac:spMkLst>
        </pc:spChg>
        <pc:picChg chg="add del mod">
          <ac:chgData name="Csaba Papp" userId="19bca153-07ca-46c0-9e56-ce57b21f746e" providerId="ADAL" clId="{D5E9EF01-63AF-4A31-A32C-18FF3257DE7D}" dt="2021-10-01T09:06:21.996" v="3478" actId="478"/>
          <ac:picMkLst>
            <pc:docMk/>
            <pc:sldMk cId="3730101391" sldId="395"/>
            <ac:picMk id="6" creationId="{1F729C3A-BB1D-4A50-95B5-62E8C86892BC}"/>
          </ac:picMkLst>
        </pc:picChg>
        <pc:picChg chg="add del mod">
          <ac:chgData name="Csaba Papp" userId="19bca153-07ca-46c0-9e56-ce57b21f746e" providerId="ADAL" clId="{D5E9EF01-63AF-4A31-A32C-18FF3257DE7D}" dt="2021-10-01T09:06:38.733" v="3511" actId="478"/>
          <ac:picMkLst>
            <pc:docMk/>
            <pc:sldMk cId="3730101391" sldId="395"/>
            <ac:picMk id="8" creationId="{7D432353-C36F-4283-A545-DFC62EF86D57}"/>
          </ac:picMkLst>
        </pc:picChg>
        <pc:picChg chg="add mod">
          <ac:chgData name="Csaba Papp" userId="19bca153-07ca-46c0-9e56-ce57b21f746e" providerId="ADAL" clId="{D5E9EF01-63AF-4A31-A32C-18FF3257DE7D}" dt="2021-10-01T09:28:54.276" v="3919" actId="1037"/>
          <ac:picMkLst>
            <pc:docMk/>
            <pc:sldMk cId="3730101391" sldId="395"/>
            <ac:picMk id="9" creationId="{61229F05-670D-470F-9083-C8CB8F1009F5}"/>
          </ac:picMkLst>
        </pc:picChg>
        <pc:picChg chg="add mod">
          <ac:chgData name="Csaba Papp" userId="19bca153-07ca-46c0-9e56-ce57b21f746e" providerId="ADAL" clId="{D5E9EF01-63AF-4A31-A32C-18FF3257DE7D}" dt="2021-10-01T09:28:54.276" v="3919" actId="1037"/>
          <ac:picMkLst>
            <pc:docMk/>
            <pc:sldMk cId="3730101391" sldId="395"/>
            <ac:picMk id="11" creationId="{742AA9B9-829A-4545-B79C-A3B0689C5D31}"/>
          </ac:picMkLst>
        </pc:picChg>
        <pc:picChg chg="add mod">
          <ac:chgData name="Csaba Papp" userId="19bca153-07ca-46c0-9e56-ce57b21f746e" providerId="ADAL" clId="{D5E9EF01-63AF-4A31-A32C-18FF3257DE7D}" dt="2021-10-01T09:28:54.276" v="3919" actId="1037"/>
          <ac:picMkLst>
            <pc:docMk/>
            <pc:sldMk cId="3730101391" sldId="395"/>
            <ac:picMk id="13" creationId="{1B6DCA48-9097-4CFF-9F63-7ADBA79098D0}"/>
          </ac:picMkLst>
        </pc:picChg>
      </pc:sldChg>
      <pc:sldChg chg="addSp delSp modSp add mod">
        <pc:chgData name="Csaba Papp" userId="19bca153-07ca-46c0-9e56-ce57b21f746e" providerId="ADAL" clId="{D5E9EF01-63AF-4A31-A32C-18FF3257DE7D}" dt="2021-10-01T09:20:41.441" v="3682" actId="1076"/>
        <pc:sldMkLst>
          <pc:docMk/>
          <pc:sldMk cId="3026134030" sldId="396"/>
        </pc:sldMkLst>
        <pc:spChg chg="add del mod">
          <ac:chgData name="Csaba Papp" userId="19bca153-07ca-46c0-9e56-ce57b21f746e" providerId="ADAL" clId="{D5E9EF01-63AF-4A31-A32C-18FF3257DE7D}" dt="2021-10-01T09:11:38.507" v="3561" actId="2711"/>
          <ac:spMkLst>
            <pc:docMk/>
            <pc:sldMk cId="3026134030" sldId="396"/>
            <ac:spMk id="14" creationId="{00000000-0000-0000-0000-000000000000}"/>
          </ac:spMkLst>
        </pc:spChg>
        <pc:picChg chg="del">
          <ac:chgData name="Csaba Papp" userId="19bca153-07ca-46c0-9e56-ce57b21f746e" providerId="ADAL" clId="{D5E9EF01-63AF-4A31-A32C-18FF3257DE7D}" dt="2021-10-01T09:11:00.469" v="3538" actId="478"/>
          <ac:picMkLst>
            <pc:docMk/>
            <pc:sldMk cId="3026134030" sldId="396"/>
            <ac:picMk id="2" creationId="{00000000-0000-0000-0000-000000000000}"/>
          </ac:picMkLst>
        </pc:picChg>
        <pc:picChg chg="add mod ord">
          <ac:chgData name="Csaba Papp" userId="19bca153-07ca-46c0-9e56-ce57b21f746e" providerId="ADAL" clId="{D5E9EF01-63AF-4A31-A32C-18FF3257DE7D}" dt="2021-10-01T09:20:41.441" v="3682" actId="1076"/>
          <ac:picMkLst>
            <pc:docMk/>
            <pc:sldMk cId="3026134030" sldId="396"/>
            <ac:picMk id="4" creationId="{EF253C13-617D-4B48-A3E3-F60E429272C0}"/>
          </ac:picMkLst>
        </pc:picChg>
        <pc:picChg chg="add del mod">
          <ac:chgData name="Csaba Papp" userId="19bca153-07ca-46c0-9e56-ce57b21f746e" providerId="ADAL" clId="{D5E9EF01-63AF-4A31-A32C-18FF3257DE7D}" dt="2021-10-01T09:13:15.162" v="3571" actId="478"/>
          <ac:picMkLst>
            <pc:docMk/>
            <pc:sldMk cId="3026134030" sldId="396"/>
            <ac:picMk id="6" creationId="{023714F8-1EFC-43F9-AF0E-AE7D7146B32A}"/>
          </ac:picMkLst>
        </pc:picChg>
        <pc:picChg chg="add mod ord">
          <ac:chgData name="Csaba Papp" userId="19bca153-07ca-46c0-9e56-ce57b21f746e" providerId="ADAL" clId="{D5E9EF01-63AF-4A31-A32C-18FF3257DE7D}" dt="2021-10-01T09:20:05.948" v="3672" actId="167"/>
          <ac:picMkLst>
            <pc:docMk/>
            <pc:sldMk cId="3026134030" sldId="396"/>
            <ac:picMk id="8" creationId="{A7EF0DCF-2538-4760-BEA6-77D2A75A70EA}"/>
          </ac:picMkLst>
        </pc:picChg>
        <pc:picChg chg="add mod ord">
          <ac:chgData name="Csaba Papp" userId="19bca153-07ca-46c0-9e56-ce57b21f746e" providerId="ADAL" clId="{D5E9EF01-63AF-4A31-A32C-18FF3257DE7D}" dt="2021-10-01T09:19:20.216" v="3660" actId="1036"/>
          <ac:picMkLst>
            <pc:docMk/>
            <pc:sldMk cId="3026134030" sldId="396"/>
            <ac:picMk id="10" creationId="{1A1D3E77-7907-46BC-8EEA-B4356F58F4B8}"/>
          </ac:picMkLst>
        </pc:picChg>
        <pc:picChg chg="add mod ord">
          <ac:chgData name="Csaba Papp" userId="19bca153-07ca-46c0-9e56-ce57b21f746e" providerId="ADAL" clId="{D5E9EF01-63AF-4A31-A32C-18FF3257DE7D}" dt="2021-10-01T09:20:12.416" v="3673" actId="167"/>
          <ac:picMkLst>
            <pc:docMk/>
            <pc:sldMk cId="3026134030" sldId="396"/>
            <ac:picMk id="13" creationId="{A3598A42-DD86-483E-B0E8-695DF6725104}"/>
          </ac:picMkLst>
        </pc:picChg>
        <pc:picChg chg="add mod">
          <ac:chgData name="Csaba Papp" userId="19bca153-07ca-46c0-9e56-ce57b21f746e" providerId="ADAL" clId="{D5E9EF01-63AF-4A31-A32C-18FF3257DE7D}" dt="2021-10-01T09:19:40.185" v="3666" actId="1076"/>
          <ac:picMkLst>
            <pc:docMk/>
            <pc:sldMk cId="3026134030" sldId="396"/>
            <ac:picMk id="16" creationId="{95490004-05D8-42FD-92CF-EE5798EA9B67}"/>
          </ac:picMkLst>
        </pc:picChg>
        <pc:picChg chg="add del mod">
          <ac:chgData name="Csaba Papp" userId="19bca153-07ca-46c0-9e56-ce57b21f746e" providerId="ADAL" clId="{D5E9EF01-63AF-4A31-A32C-18FF3257DE7D}" dt="2021-10-01T09:17:06.093" v="3626" actId="478"/>
          <ac:picMkLst>
            <pc:docMk/>
            <pc:sldMk cId="3026134030" sldId="396"/>
            <ac:picMk id="21" creationId="{9ED5CE5A-76C3-4993-8CC5-19E577D309D7}"/>
          </ac:picMkLst>
        </pc:picChg>
        <pc:picChg chg="add mod ord">
          <ac:chgData name="Csaba Papp" userId="19bca153-07ca-46c0-9e56-ce57b21f746e" providerId="ADAL" clId="{D5E9EF01-63AF-4A31-A32C-18FF3257DE7D}" dt="2021-10-01T09:20:33.721" v="3681" actId="1076"/>
          <ac:picMkLst>
            <pc:docMk/>
            <pc:sldMk cId="3026134030" sldId="396"/>
            <ac:picMk id="22" creationId="{7FD5681A-1916-45C4-8C8C-D8FE4ED0FAF4}"/>
          </ac:picMkLst>
        </pc:picChg>
        <pc:picChg chg="add mod">
          <ac:chgData name="Csaba Papp" userId="19bca153-07ca-46c0-9e56-ce57b21f746e" providerId="ADAL" clId="{D5E9EF01-63AF-4A31-A32C-18FF3257DE7D}" dt="2021-10-01T09:19:26.633" v="3664" actId="1076"/>
          <ac:picMkLst>
            <pc:docMk/>
            <pc:sldMk cId="3026134030" sldId="396"/>
            <ac:picMk id="23" creationId="{8A0AADD0-8D86-4611-A62D-FD56F67DCF09}"/>
          </ac:picMkLst>
        </pc:picChg>
        <pc:picChg chg="add mod">
          <ac:chgData name="Csaba Papp" userId="19bca153-07ca-46c0-9e56-ce57b21f746e" providerId="ADAL" clId="{D5E9EF01-63AF-4A31-A32C-18FF3257DE7D}" dt="2021-10-01T09:19:32.233" v="3665" actId="1076"/>
          <ac:picMkLst>
            <pc:docMk/>
            <pc:sldMk cId="3026134030" sldId="396"/>
            <ac:picMk id="24" creationId="{0334BC77-A524-4AA9-98B7-604B1EC3EADE}"/>
          </ac:picMkLst>
        </pc:picChg>
      </pc:sldChg>
      <pc:sldMasterChg chg="del delSldLayout">
        <pc:chgData name="Csaba Papp" userId="19bca153-07ca-46c0-9e56-ce57b21f746e" providerId="ADAL" clId="{D5E9EF01-63AF-4A31-A32C-18FF3257DE7D}" dt="2021-09-30T09:44:45.072" v="705" actId="47"/>
        <pc:sldMasterMkLst>
          <pc:docMk/>
          <pc:sldMasterMk cId="0" sldId="2147483648"/>
        </pc:sldMasterMkLst>
        <pc:sldLayoutChg chg="del">
          <pc:chgData name="Csaba Papp" userId="19bca153-07ca-46c0-9e56-ce57b21f746e" providerId="ADAL" clId="{D5E9EF01-63AF-4A31-A32C-18FF3257DE7D}" dt="2021-09-30T09:44:45.072" v="705" actId="47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Csaba Papp" userId="19bca153-07ca-46c0-9e56-ce57b21f746e" providerId="ADAL" clId="{D5E9EF01-63AF-4A31-A32C-18FF3257DE7D}" dt="2021-09-30T09:44:45.072" v="705" actId="47"/>
          <pc:sldLayoutMkLst>
            <pc:docMk/>
            <pc:sldMasterMk cId="0" sldId="2147483648"/>
            <pc:sldLayoutMk cId="0" sldId="2147483652"/>
          </pc:sldLayoutMkLst>
        </pc:sldLayoutChg>
        <pc:sldLayoutChg chg="del">
          <pc:chgData name="Csaba Papp" userId="19bca153-07ca-46c0-9e56-ce57b21f746e" providerId="ADAL" clId="{D5E9EF01-63AF-4A31-A32C-18FF3257DE7D}" dt="2021-09-30T09:44:45.072" v="705" actId="47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Csaba Papp" userId="19bca153-07ca-46c0-9e56-ce57b21f746e" providerId="ADAL" clId="{D5E9EF01-63AF-4A31-A32C-18FF3257DE7D}" dt="2021-09-30T09:44:45.072" v="705" actId="47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Csaba Papp" userId="19bca153-07ca-46c0-9e56-ce57b21f746e" providerId="ADAL" clId="{D5E9EF01-63AF-4A31-A32C-18FF3257DE7D}" dt="2021-09-30T09:44:45.072" v="705" actId="47"/>
          <pc:sldLayoutMkLst>
            <pc:docMk/>
            <pc:sldMasterMk cId="0" sldId="2147483648"/>
            <pc:sldLayoutMk cId="0" sldId="2147483655"/>
          </pc:sldLayoutMkLst>
        </pc:sldLayoutChg>
        <pc:sldLayoutChg chg="del">
          <pc:chgData name="Csaba Papp" userId="19bca153-07ca-46c0-9e56-ce57b21f746e" providerId="ADAL" clId="{D5E9EF01-63AF-4A31-A32C-18FF3257DE7D}" dt="2021-09-30T09:44:45.072" v="705" actId="47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Csaba Papp" userId="19bca153-07ca-46c0-9e56-ce57b21f746e" providerId="ADAL" clId="{D5E9EF01-63AF-4A31-A32C-18FF3257DE7D}" dt="2021-09-30T09:44:45.072" v="705" actId="47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Csaba Papp" userId="19bca153-07ca-46c0-9e56-ce57b21f746e" providerId="ADAL" clId="{D5E9EF01-63AF-4A31-A32C-18FF3257DE7D}" dt="2021-09-30T09:44:45.072" v="705" actId="47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Csaba Papp" userId="19bca153-07ca-46c0-9e56-ce57b21f746e" providerId="ADAL" clId="{D5E9EF01-63AF-4A31-A32C-18FF3257DE7D}" dt="2021-09-30T09:44:45.072" v="705" actId="47"/>
          <pc:sldLayoutMkLst>
            <pc:docMk/>
            <pc:sldMasterMk cId="0" sldId="2147483648"/>
            <pc:sldLayoutMk cId="0" sldId="2147483659"/>
          </pc:sldLayoutMkLst>
        </pc:sldLayoutChg>
        <pc:sldLayoutChg chg="del">
          <pc:chgData name="Csaba Papp" userId="19bca153-07ca-46c0-9e56-ce57b21f746e" providerId="ADAL" clId="{D5E9EF01-63AF-4A31-A32C-18FF3257DE7D}" dt="2021-09-30T09:44:45.072" v="705" actId="47"/>
          <pc:sldLayoutMkLst>
            <pc:docMk/>
            <pc:sldMasterMk cId="0" sldId="2147483648"/>
            <pc:sldLayoutMk cId="0" sldId="2147483660"/>
          </pc:sldLayoutMkLst>
        </pc:sldLayoutChg>
        <pc:sldLayoutChg chg="del">
          <pc:chgData name="Csaba Papp" userId="19bca153-07ca-46c0-9e56-ce57b21f746e" providerId="ADAL" clId="{D5E9EF01-63AF-4A31-A32C-18FF3257DE7D}" dt="2021-09-30T09:44:45.072" v="705" actId="47"/>
          <pc:sldLayoutMkLst>
            <pc:docMk/>
            <pc:sldMasterMk cId="0" sldId="2147483648"/>
            <pc:sldLayoutMk cId="0" sldId="2147483661"/>
          </pc:sldLayoutMkLst>
        </pc:sldLayoutChg>
        <pc:sldLayoutChg chg="del">
          <pc:chgData name="Csaba Papp" userId="19bca153-07ca-46c0-9e56-ce57b21f746e" providerId="ADAL" clId="{D5E9EF01-63AF-4A31-A32C-18FF3257DE7D}" dt="2021-09-30T09:44:45.072" v="705" actId="47"/>
          <pc:sldLayoutMkLst>
            <pc:docMk/>
            <pc:sldMasterMk cId="0" sldId="2147483648"/>
            <pc:sldLayoutMk cId="0" sldId="214748366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31009" cy="342491"/>
          </a:xfrm>
          <a:prstGeom prst="rect">
            <a:avLst/>
          </a:prstGeom>
        </p:spPr>
        <p:txBody>
          <a:bodyPr vert="horz" wrap="square" lIns="92714" tIns="46357" rIns="92714" bIns="4635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62268" y="0"/>
            <a:ext cx="4332614" cy="342491"/>
          </a:xfrm>
          <a:prstGeom prst="rect">
            <a:avLst/>
          </a:prstGeom>
        </p:spPr>
        <p:txBody>
          <a:bodyPr vert="horz" wrap="square" lIns="92714" tIns="46357" rIns="92714" bIns="4635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ADE565B-4FFB-4394-96C6-764EA0704240}" type="datetimeFigureOut">
              <a:rPr lang="de-DE"/>
              <a:pPr/>
              <a:t>11.10.2021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520244"/>
            <a:ext cx="4331009" cy="342491"/>
          </a:xfrm>
          <a:prstGeom prst="rect">
            <a:avLst/>
          </a:prstGeom>
        </p:spPr>
        <p:txBody>
          <a:bodyPr vert="horz" wrap="square" lIns="92714" tIns="46357" rIns="92714" bIns="4635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62268" y="6520244"/>
            <a:ext cx="4332614" cy="342491"/>
          </a:xfrm>
          <a:prstGeom prst="rect">
            <a:avLst/>
          </a:prstGeom>
        </p:spPr>
        <p:txBody>
          <a:bodyPr vert="horz" wrap="square" lIns="92714" tIns="46357" rIns="92714" bIns="4635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3865547-E28A-4E66-8161-24228E5AF8EB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192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31009" cy="342491"/>
          </a:xfrm>
          <a:prstGeom prst="rect">
            <a:avLst/>
          </a:prstGeom>
        </p:spPr>
        <p:txBody>
          <a:bodyPr vert="horz" wrap="square" lIns="92714" tIns="46357" rIns="92714" bIns="4635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62268" y="0"/>
            <a:ext cx="4332614" cy="342491"/>
          </a:xfrm>
          <a:prstGeom prst="rect">
            <a:avLst/>
          </a:prstGeom>
        </p:spPr>
        <p:txBody>
          <a:bodyPr vert="horz" wrap="square" lIns="92714" tIns="46357" rIns="92714" bIns="4635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C653CE3-43A1-4E72-AA96-826703E9F7E1}" type="datetimeFigureOut">
              <a:rPr lang="hu-HU"/>
              <a:pPr/>
              <a:t>2021. 10. 11.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81363" y="514350"/>
            <a:ext cx="3433762" cy="2574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14" tIns="46357" rIns="92714" bIns="46357" rtlCol="0" anchor="ctr"/>
          <a:lstStyle/>
          <a:p>
            <a:pPr lvl="0"/>
            <a:endParaRPr lang="hu-H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0452" y="3260123"/>
            <a:ext cx="7997190" cy="3088876"/>
          </a:xfrm>
          <a:prstGeom prst="rect">
            <a:avLst/>
          </a:prstGeom>
        </p:spPr>
        <p:txBody>
          <a:bodyPr vert="horz" wrap="square" lIns="92714" tIns="46357" rIns="92714" bIns="46357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20244"/>
            <a:ext cx="4331009" cy="342491"/>
          </a:xfrm>
          <a:prstGeom prst="rect">
            <a:avLst/>
          </a:prstGeom>
        </p:spPr>
        <p:txBody>
          <a:bodyPr vert="horz" wrap="square" lIns="92714" tIns="46357" rIns="92714" bIns="4635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62268" y="6520244"/>
            <a:ext cx="4332614" cy="342491"/>
          </a:xfrm>
          <a:prstGeom prst="rect">
            <a:avLst/>
          </a:prstGeom>
        </p:spPr>
        <p:txBody>
          <a:bodyPr vert="horz" wrap="square" lIns="92714" tIns="46357" rIns="92714" bIns="4635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261C49F-0C29-43DF-AF86-74F9B986BF81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78723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2950" y="515938"/>
            <a:ext cx="3430588" cy="2573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24703-EF49-4B36-B8A5-731D67D010AD}" type="slidenum">
              <a:rPr lang="hu-HU" smtClean="0"/>
              <a:pPr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7784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2950" y="515938"/>
            <a:ext cx="3430588" cy="2573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24703-EF49-4B36-B8A5-731D67D010AD}" type="slidenum">
              <a:rPr lang="hu-HU" smtClean="0"/>
              <a:pPr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1155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88" name="Group 12"/>
          <p:cNvGrpSpPr>
            <a:grpSpLocks/>
          </p:cNvGrpSpPr>
          <p:nvPr userDrawn="1"/>
        </p:nvGrpSpPr>
        <p:grpSpPr bwMode="auto">
          <a:xfrm>
            <a:off x="6581775" y="830263"/>
            <a:ext cx="2559050" cy="5200650"/>
            <a:chOff x="4146" y="523"/>
            <a:chExt cx="1612" cy="3276"/>
          </a:xfrm>
        </p:grpSpPr>
        <p:sp>
          <p:nvSpPr>
            <p:cNvPr id="126986" name="Freeform 10"/>
            <p:cNvSpPr>
              <a:spLocks noEditPoints="1"/>
            </p:cNvSpPr>
            <p:nvPr userDrawn="1"/>
          </p:nvSpPr>
          <p:spPr bwMode="gray">
            <a:xfrm>
              <a:off x="4146" y="523"/>
              <a:ext cx="1612" cy="3276"/>
            </a:xfrm>
            <a:custGeom>
              <a:avLst/>
              <a:gdLst/>
              <a:ahLst/>
              <a:cxnLst>
                <a:cxn ang="0">
                  <a:pos x="682" y="1215"/>
                </a:cxn>
                <a:cxn ang="0">
                  <a:pos x="682" y="1224"/>
                </a:cxn>
                <a:cxn ang="0">
                  <a:pos x="682" y="1224"/>
                </a:cxn>
                <a:cxn ang="0">
                  <a:pos x="682" y="1215"/>
                </a:cxn>
                <a:cxn ang="0">
                  <a:pos x="137" y="223"/>
                </a:cxn>
                <a:cxn ang="0">
                  <a:pos x="137" y="223"/>
                </a:cxn>
                <a:cxn ang="0">
                  <a:pos x="137" y="223"/>
                </a:cxn>
                <a:cxn ang="0">
                  <a:pos x="349" y="0"/>
                </a:cxn>
                <a:cxn ang="0">
                  <a:pos x="333" y="0"/>
                </a:cxn>
                <a:cxn ang="0">
                  <a:pos x="137" y="223"/>
                </a:cxn>
                <a:cxn ang="0">
                  <a:pos x="184" y="190"/>
                </a:cxn>
                <a:cxn ang="0">
                  <a:pos x="222" y="164"/>
                </a:cxn>
                <a:cxn ang="0">
                  <a:pos x="236" y="143"/>
                </a:cxn>
                <a:cxn ang="0">
                  <a:pos x="240" y="143"/>
                </a:cxn>
                <a:cxn ang="0">
                  <a:pos x="253" y="146"/>
                </a:cxn>
                <a:cxn ang="0">
                  <a:pos x="248" y="189"/>
                </a:cxn>
                <a:cxn ang="0">
                  <a:pos x="246" y="224"/>
                </a:cxn>
                <a:cxn ang="0">
                  <a:pos x="275" y="290"/>
                </a:cxn>
                <a:cxn ang="0">
                  <a:pos x="322" y="262"/>
                </a:cxn>
                <a:cxn ang="0">
                  <a:pos x="362" y="213"/>
                </a:cxn>
                <a:cxn ang="0">
                  <a:pos x="362" y="213"/>
                </a:cxn>
                <a:cxn ang="0">
                  <a:pos x="388" y="193"/>
                </a:cxn>
                <a:cxn ang="0">
                  <a:pos x="391" y="193"/>
                </a:cxn>
                <a:cxn ang="0">
                  <a:pos x="428" y="234"/>
                </a:cxn>
                <a:cxn ang="0">
                  <a:pos x="424" y="452"/>
                </a:cxn>
                <a:cxn ang="0">
                  <a:pos x="173" y="954"/>
                </a:cxn>
                <a:cxn ang="0">
                  <a:pos x="106" y="1273"/>
                </a:cxn>
                <a:cxn ang="0">
                  <a:pos x="553" y="1387"/>
                </a:cxn>
                <a:cxn ang="0">
                  <a:pos x="682" y="1382"/>
                </a:cxn>
                <a:cxn ang="0">
                  <a:pos x="682" y="1224"/>
                </a:cxn>
                <a:cxn ang="0">
                  <a:pos x="619" y="1226"/>
                </a:cxn>
                <a:cxn ang="0">
                  <a:pos x="607" y="1226"/>
                </a:cxn>
                <a:cxn ang="0">
                  <a:pos x="607" y="1226"/>
                </a:cxn>
                <a:cxn ang="0">
                  <a:pos x="482" y="1199"/>
                </a:cxn>
                <a:cxn ang="0">
                  <a:pos x="482" y="1199"/>
                </a:cxn>
                <a:cxn ang="0">
                  <a:pos x="487" y="1199"/>
                </a:cxn>
                <a:cxn ang="0">
                  <a:pos x="500" y="1199"/>
                </a:cxn>
                <a:cxn ang="0">
                  <a:pos x="682" y="1175"/>
                </a:cxn>
                <a:cxn ang="0">
                  <a:pos x="682" y="1215"/>
                </a:cxn>
                <a:cxn ang="0">
                  <a:pos x="682" y="791"/>
                </a:cxn>
                <a:cxn ang="0">
                  <a:pos x="367" y="1039"/>
                </a:cxn>
                <a:cxn ang="0">
                  <a:pos x="503" y="787"/>
                </a:cxn>
                <a:cxn ang="0">
                  <a:pos x="596" y="222"/>
                </a:cxn>
                <a:cxn ang="0">
                  <a:pos x="349" y="0"/>
                </a:cxn>
              </a:cxnLst>
              <a:rect l="0" t="0" r="r" b="b"/>
              <a:pathLst>
                <a:path w="682" h="1387">
                  <a:moveTo>
                    <a:pt x="682" y="1215"/>
                  </a:moveTo>
                  <a:cubicBezTo>
                    <a:pt x="682" y="1224"/>
                    <a:pt x="682" y="1224"/>
                    <a:pt x="682" y="1224"/>
                  </a:cubicBezTo>
                  <a:cubicBezTo>
                    <a:pt x="682" y="1224"/>
                    <a:pt x="682" y="1224"/>
                    <a:pt x="682" y="1224"/>
                  </a:cubicBezTo>
                  <a:cubicBezTo>
                    <a:pt x="682" y="1215"/>
                    <a:pt x="682" y="1215"/>
                    <a:pt x="682" y="1215"/>
                  </a:cubicBezTo>
                  <a:moveTo>
                    <a:pt x="137" y="223"/>
                  </a:moveTo>
                  <a:cubicBezTo>
                    <a:pt x="137" y="223"/>
                    <a:pt x="137" y="223"/>
                    <a:pt x="137" y="223"/>
                  </a:cubicBezTo>
                  <a:cubicBezTo>
                    <a:pt x="137" y="223"/>
                    <a:pt x="137" y="223"/>
                    <a:pt x="137" y="223"/>
                  </a:cubicBezTo>
                  <a:moveTo>
                    <a:pt x="349" y="0"/>
                  </a:moveTo>
                  <a:cubicBezTo>
                    <a:pt x="339" y="0"/>
                    <a:pt x="333" y="0"/>
                    <a:pt x="333" y="0"/>
                  </a:cubicBezTo>
                  <a:cubicBezTo>
                    <a:pt x="85" y="20"/>
                    <a:pt x="138" y="220"/>
                    <a:pt x="137" y="223"/>
                  </a:cubicBezTo>
                  <a:cubicBezTo>
                    <a:pt x="148" y="197"/>
                    <a:pt x="184" y="190"/>
                    <a:pt x="184" y="190"/>
                  </a:cubicBezTo>
                  <a:cubicBezTo>
                    <a:pt x="213" y="185"/>
                    <a:pt x="222" y="164"/>
                    <a:pt x="222" y="164"/>
                  </a:cubicBezTo>
                  <a:cubicBezTo>
                    <a:pt x="236" y="143"/>
                    <a:pt x="236" y="143"/>
                    <a:pt x="236" y="143"/>
                  </a:cubicBezTo>
                  <a:cubicBezTo>
                    <a:pt x="237" y="143"/>
                    <a:pt x="239" y="143"/>
                    <a:pt x="240" y="143"/>
                  </a:cubicBezTo>
                  <a:cubicBezTo>
                    <a:pt x="247" y="143"/>
                    <a:pt x="253" y="146"/>
                    <a:pt x="253" y="146"/>
                  </a:cubicBezTo>
                  <a:cubicBezTo>
                    <a:pt x="273" y="160"/>
                    <a:pt x="251" y="186"/>
                    <a:pt x="248" y="189"/>
                  </a:cubicBezTo>
                  <a:cubicBezTo>
                    <a:pt x="228" y="208"/>
                    <a:pt x="246" y="224"/>
                    <a:pt x="246" y="224"/>
                  </a:cubicBezTo>
                  <a:cubicBezTo>
                    <a:pt x="275" y="250"/>
                    <a:pt x="277" y="288"/>
                    <a:pt x="275" y="290"/>
                  </a:cubicBezTo>
                  <a:cubicBezTo>
                    <a:pt x="302" y="278"/>
                    <a:pt x="322" y="262"/>
                    <a:pt x="322" y="262"/>
                  </a:cubicBezTo>
                  <a:cubicBezTo>
                    <a:pt x="335" y="251"/>
                    <a:pt x="352" y="228"/>
                    <a:pt x="362" y="213"/>
                  </a:cubicBezTo>
                  <a:cubicBezTo>
                    <a:pt x="362" y="213"/>
                    <a:pt x="362" y="213"/>
                    <a:pt x="362" y="213"/>
                  </a:cubicBezTo>
                  <a:cubicBezTo>
                    <a:pt x="371" y="200"/>
                    <a:pt x="380" y="195"/>
                    <a:pt x="388" y="193"/>
                  </a:cubicBezTo>
                  <a:cubicBezTo>
                    <a:pt x="389" y="193"/>
                    <a:pt x="390" y="193"/>
                    <a:pt x="391" y="193"/>
                  </a:cubicBezTo>
                  <a:cubicBezTo>
                    <a:pt x="411" y="193"/>
                    <a:pt x="423" y="216"/>
                    <a:pt x="428" y="234"/>
                  </a:cubicBezTo>
                  <a:cubicBezTo>
                    <a:pt x="455" y="329"/>
                    <a:pt x="424" y="450"/>
                    <a:pt x="424" y="452"/>
                  </a:cubicBezTo>
                  <a:cubicBezTo>
                    <a:pt x="386" y="664"/>
                    <a:pt x="173" y="954"/>
                    <a:pt x="173" y="954"/>
                  </a:cubicBezTo>
                  <a:cubicBezTo>
                    <a:pt x="0" y="1174"/>
                    <a:pt x="106" y="1273"/>
                    <a:pt x="106" y="1273"/>
                  </a:cubicBezTo>
                  <a:cubicBezTo>
                    <a:pt x="200" y="1368"/>
                    <a:pt x="407" y="1387"/>
                    <a:pt x="553" y="1387"/>
                  </a:cubicBezTo>
                  <a:cubicBezTo>
                    <a:pt x="607" y="1387"/>
                    <a:pt x="653" y="1385"/>
                    <a:pt x="682" y="1382"/>
                  </a:cubicBezTo>
                  <a:cubicBezTo>
                    <a:pt x="682" y="1224"/>
                    <a:pt x="682" y="1224"/>
                    <a:pt x="682" y="1224"/>
                  </a:cubicBezTo>
                  <a:cubicBezTo>
                    <a:pt x="661" y="1225"/>
                    <a:pt x="640" y="1226"/>
                    <a:pt x="619" y="1226"/>
                  </a:cubicBezTo>
                  <a:cubicBezTo>
                    <a:pt x="615" y="1226"/>
                    <a:pt x="611" y="1226"/>
                    <a:pt x="607" y="1226"/>
                  </a:cubicBezTo>
                  <a:cubicBezTo>
                    <a:pt x="607" y="1226"/>
                    <a:pt x="607" y="1226"/>
                    <a:pt x="607" y="1226"/>
                  </a:cubicBezTo>
                  <a:cubicBezTo>
                    <a:pt x="607" y="1226"/>
                    <a:pt x="400" y="1217"/>
                    <a:pt x="482" y="1199"/>
                  </a:cubicBezTo>
                  <a:cubicBezTo>
                    <a:pt x="482" y="1199"/>
                    <a:pt x="482" y="1199"/>
                    <a:pt x="482" y="1199"/>
                  </a:cubicBezTo>
                  <a:cubicBezTo>
                    <a:pt x="482" y="1199"/>
                    <a:pt x="484" y="1199"/>
                    <a:pt x="487" y="1199"/>
                  </a:cubicBezTo>
                  <a:cubicBezTo>
                    <a:pt x="490" y="1199"/>
                    <a:pt x="494" y="1199"/>
                    <a:pt x="500" y="1199"/>
                  </a:cubicBezTo>
                  <a:cubicBezTo>
                    <a:pt x="536" y="1199"/>
                    <a:pt x="621" y="1197"/>
                    <a:pt x="682" y="1175"/>
                  </a:cubicBezTo>
                  <a:cubicBezTo>
                    <a:pt x="682" y="1215"/>
                    <a:pt x="682" y="1215"/>
                    <a:pt x="682" y="1215"/>
                  </a:cubicBezTo>
                  <a:cubicBezTo>
                    <a:pt x="682" y="791"/>
                    <a:pt x="682" y="791"/>
                    <a:pt x="682" y="791"/>
                  </a:cubicBezTo>
                  <a:cubicBezTo>
                    <a:pt x="499" y="885"/>
                    <a:pt x="371" y="1034"/>
                    <a:pt x="367" y="1039"/>
                  </a:cubicBezTo>
                  <a:cubicBezTo>
                    <a:pt x="414" y="978"/>
                    <a:pt x="503" y="787"/>
                    <a:pt x="503" y="787"/>
                  </a:cubicBezTo>
                  <a:cubicBezTo>
                    <a:pt x="633" y="523"/>
                    <a:pt x="611" y="304"/>
                    <a:pt x="596" y="222"/>
                  </a:cubicBezTo>
                  <a:cubicBezTo>
                    <a:pt x="564" y="16"/>
                    <a:pt x="401" y="0"/>
                    <a:pt x="349" y="0"/>
                  </a:cubicBezTo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6987" name="Freeform 11"/>
            <p:cNvSpPr>
              <a:spLocks/>
            </p:cNvSpPr>
            <p:nvPr userDrawn="1"/>
          </p:nvSpPr>
          <p:spPr bwMode="gray">
            <a:xfrm>
              <a:off x="4463" y="1092"/>
              <a:ext cx="272" cy="513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67" y="24"/>
                </a:cxn>
                <a:cxn ang="0">
                  <a:pos x="63" y="69"/>
                </a:cxn>
                <a:cxn ang="0">
                  <a:pos x="37" y="80"/>
                </a:cxn>
                <a:cxn ang="0">
                  <a:pos x="33" y="80"/>
                </a:cxn>
                <a:cxn ang="0">
                  <a:pos x="33" y="80"/>
                </a:cxn>
                <a:cxn ang="0">
                  <a:pos x="5" y="188"/>
                </a:cxn>
                <a:cxn ang="0">
                  <a:pos x="7" y="216"/>
                </a:cxn>
                <a:cxn ang="0">
                  <a:pos x="12" y="217"/>
                </a:cxn>
                <a:cxn ang="0">
                  <a:pos x="37" y="191"/>
                </a:cxn>
                <a:cxn ang="0">
                  <a:pos x="109" y="66"/>
                </a:cxn>
                <a:cxn ang="0">
                  <a:pos x="110" y="46"/>
                </a:cxn>
                <a:cxn ang="0">
                  <a:pos x="77" y="2"/>
                </a:cxn>
                <a:cxn ang="0">
                  <a:pos x="73" y="0"/>
                </a:cxn>
              </a:cxnLst>
              <a:rect l="0" t="0" r="r" b="b"/>
              <a:pathLst>
                <a:path w="115" h="217">
                  <a:moveTo>
                    <a:pt x="73" y="0"/>
                  </a:moveTo>
                  <a:cubicBezTo>
                    <a:pt x="70" y="0"/>
                    <a:pt x="66" y="4"/>
                    <a:pt x="67" y="24"/>
                  </a:cubicBezTo>
                  <a:cubicBezTo>
                    <a:pt x="69" y="56"/>
                    <a:pt x="73" y="62"/>
                    <a:pt x="63" y="69"/>
                  </a:cubicBezTo>
                  <a:cubicBezTo>
                    <a:pt x="55" y="75"/>
                    <a:pt x="47" y="80"/>
                    <a:pt x="37" y="80"/>
                  </a:cubicBezTo>
                  <a:cubicBezTo>
                    <a:pt x="36" y="80"/>
                    <a:pt x="35" y="80"/>
                    <a:pt x="33" y="80"/>
                  </a:cubicBezTo>
                  <a:cubicBezTo>
                    <a:pt x="33" y="80"/>
                    <a:pt x="33" y="80"/>
                    <a:pt x="33" y="80"/>
                  </a:cubicBezTo>
                  <a:cubicBezTo>
                    <a:pt x="33" y="80"/>
                    <a:pt x="10" y="158"/>
                    <a:pt x="5" y="188"/>
                  </a:cubicBezTo>
                  <a:cubicBezTo>
                    <a:pt x="2" y="199"/>
                    <a:pt x="0" y="212"/>
                    <a:pt x="7" y="216"/>
                  </a:cubicBezTo>
                  <a:cubicBezTo>
                    <a:pt x="7" y="216"/>
                    <a:pt x="9" y="217"/>
                    <a:pt x="12" y="217"/>
                  </a:cubicBezTo>
                  <a:cubicBezTo>
                    <a:pt x="17" y="217"/>
                    <a:pt x="26" y="213"/>
                    <a:pt x="37" y="191"/>
                  </a:cubicBezTo>
                  <a:cubicBezTo>
                    <a:pt x="53" y="160"/>
                    <a:pt x="75" y="96"/>
                    <a:pt x="109" y="66"/>
                  </a:cubicBezTo>
                  <a:cubicBezTo>
                    <a:pt x="109" y="66"/>
                    <a:pt x="115" y="60"/>
                    <a:pt x="110" y="46"/>
                  </a:cubicBezTo>
                  <a:cubicBezTo>
                    <a:pt x="110" y="46"/>
                    <a:pt x="98" y="16"/>
                    <a:pt x="77" y="2"/>
                  </a:cubicBezTo>
                  <a:cubicBezTo>
                    <a:pt x="77" y="2"/>
                    <a:pt x="75" y="0"/>
                    <a:pt x="73" y="0"/>
                  </a:cubicBezTo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1" name="Rectangle 20"/>
          <p:cNvSpPr>
            <a:spLocks noChangeArrowheads="1"/>
          </p:cNvSpPr>
          <p:nvPr userDrawn="1"/>
        </p:nvSpPr>
        <p:spPr bwMode="gray">
          <a:xfrm>
            <a:off x="0" y="0"/>
            <a:ext cx="395288" cy="6858000"/>
          </a:xfrm>
          <a:prstGeom prst="rect">
            <a:avLst/>
          </a:prstGeom>
          <a:solidFill>
            <a:schemeClr val="tx1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26980" name="Title Placeholder 1"/>
          <p:cNvSpPr>
            <a:spLocks noGrp="1"/>
          </p:cNvSpPr>
          <p:nvPr>
            <p:ph type="ctrTitle"/>
          </p:nvPr>
        </p:nvSpPr>
        <p:spPr>
          <a:xfrm>
            <a:off x="3132138" y="2114550"/>
            <a:ext cx="5040312" cy="1169988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126981" name="Text Placeholder 2"/>
          <p:cNvSpPr>
            <a:spLocks noGrp="1"/>
          </p:cNvSpPr>
          <p:nvPr>
            <p:ph type="subTitle" idx="1"/>
          </p:nvPr>
        </p:nvSpPr>
        <p:spPr>
          <a:xfrm>
            <a:off x="3132138" y="3571875"/>
            <a:ext cx="5040312" cy="720725"/>
          </a:xfrm>
        </p:spPr>
        <p:txBody>
          <a:bodyPr/>
          <a:lstStyle>
            <a:lvl1pPr marL="0" indent="0">
              <a:buFont typeface="Arial" charset="0"/>
              <a:buNone/>
              <a:defRPr/>
            </a:lvl1pPr>
          </a:lstStyle>
          <a:p>
            <a:r>
              <a:rPr lang="fr-FR"/>
              <a:t>2013-2014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0DE49C4-1E05-4BA0-AA43-A718917778AE}" type="slidenum">
              <a:rPr lang="hu-HU"/>
              <a:pPr/>
              <a:t>‹#›</a:t>
            </a:fld>
            <a:endParaRPr lang="hu-HU"/>
          </a:p>
        </p:txBody>
      </p:sp>
      <p:grpSp>
        <p:nvGrpSpPr>
          <p:cNvPr id="126999" name="Group 23"/>
          <p:cNvGrpSpPr>
            <a:grpSpLocks/>
          </p:cNvGrpSpPr>
          <p:nvPr userDrawn="1"/>
        </p:nvGrpSpPr>
        <p:grpSpPr bwMode="auto">
          <a:xfrm>
            <a:off x="971550" y="2760663"/>
            <a:ext cx="6696075" cy="668337"/>
            <a:chOff x="612" y="1739"/>
            <a:chExt cx="4218" cy="421"/>
          </a:xfrm>
        </p:grpSpPr>
        <p:grpSp>
          <p:nvGrpSpPr>
            <p:cNvPr id="126997" name="Group 21"/>
            <p:cNvGrpSpPr>
              <a:grpSpLocks/>
            </p:cNvGrpSpPr>
            <p:nvPr userDrawn="1"/>
          </p:nvGrpSpPr>
          <p:grpSpPr bwMode="auto">
            <a:xfrm>
              <a:off x="612" y="1739"/>
              <a:ext cx="1356" cy="421"/>
              <a:chOff x="3543" y="1739"/>
              <a:chExt cx="1356" cy="421"/>
            </a:xfrm>
          </p:grpSpPr>
          <p:sp>
            <p:nvSpPr>
              <p:cNvPr id="126990" name="AutoShape 14"/>
              <p:cNvSpPr>
                <a:spLocks noChangeAspect="1" noChangeArrowheads="1" noTextEdit="1"/>
              </p:cNvSpPr>
              <p:nvPr userDrawn="1"/>
            </p:nvSpPr>
            <p:spPr bwMode="gray">
              <a:xfrm>
                <a:off x="3543" y="1744"/>
                <a:ext cx="1356" cy="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6991" name="Freeform 15"/>
              <p:cNvSpPr>
                <a:spLocks/>
              </p:cNvSpPr>
              <p:nvPr userDrawn="1"/>
            </p:nvSpPr>
            <p:spPr bwMode="gray">
              <a:xfrm>
                <a:off x="4500" y="2139"/>
                <a:ext cx="392" cy="1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10"/>
                  </a:cxn>
                  <a:cxn ang="0">
                    <a:pos x="329" y="10"/>
                  </a:cxn>
                  <a:cxn ang="0">
                    <a:pos x="331" y="0"/>
                  </a:cxn>
                  <a:cxn ang="0">
                    <a:pos x="7" y="0"/>
                  </a:cxn>
                </a:cxnLst>
                <a:rect l="0" t="0" r="r" b="b"/>
                <a:pathLst>
                  <a:path w="331" h="10">
                    <a:moveTo>
                      <a:pt x="7" y="0"/>
                    </a:moveTo>
                    <a:cubicBezTo>
                      <a:pt x="5" y="4"/>
                      <a:pt x="2" y="7"/>
                      <a:pt x="0" y="10"/>
                    </a:cubicBezTo>
                    <a:cubicBezTo>
                      <a:pt x="329" y="10"/>
                      <a:pt x="329" y="10"/>
                      <a:pt x="329" y="10"/>
                    </a:cubicBezTo>
                    <a:cubicBezTo>
                      <a:pt x="331" y="0"/>
                      <a:pt x="331" y="0"/>
                      <a:pt x="331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4637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6992" name="Freeform 16"/>
              <p:cNvSpPr>
                <a:spLocks/>
              </p:cNvSpPr>
              <p:nvPr userDrawn="1"/>
            </p:nvSpPr>
            <p:spPr bwMode="gray">
              <a:xfrm>
                <a:off x="3547" y="2139"/>
                <a:ext cx="494" cy="12"/>
              </a:xfrm>
              <a:custGeom>
                <a:avLst/>
                <a:gdLst/>
                <a:ahLst/>
                <a:cxnLst>
                  <a:cxn ang="0">
                    <a:pos x="400" y="0"/>
                  </a:cxn>
                  <a:cxn ang="0">
                    <a:pos x="2" y="0"/>
                  </a:cxn>
                  <a:cxn ang="0">
                    <a:pos x="0" y="10"/>
                  </a:cxn>
                  <a:cxn ang="0">
                    <a:pos x="416" y="10"/>
                  </a:cxn>
                  <a:cxn ang="0">
                    <a:pos x="400" y="0"/>
                  </a:cxn>
                </a:cxnLst>
                <a:rect l="0" t="0" r="r" b="b"/>
                <a:pathLst>
                  <a:path w="416" h="10">
                    <a:moveTo>
                      <a:pt x="40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16" y="10"/>
                      <a:pt x="416" y="10"/>
                      <a:pt x="416" y="10"/>
                    </a:cubicBezTo>
                    <a:cubicBezTo>
                      <a:pt x="411" y="7"/>
                      <a:pt x="405" y="4"/>
                      <a:pt x="400" y="0"/>
                    </a:cubicBezTo>
                  </a:path>
                </a:pathLst>
              </a:custGeom>
              <a:solidFill>
                <a:srgbClr val="4637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6993" name="Freeform 17"/>
              <p:cNvSpPr>
                <a:spLocks noEditPoints="1"/>
              </p:cNvSpPr>
              <p:nvPr userDrawn="1"/>
            </p:nvSpPr>
            <p:spPr bwMode="gray">
              <a:xfrm>
                <a:off x="4018" y="1739"/>
                <a:ext cx="449" cy="421"/>
              </a:xfrm>
              <a:custGeom>
                <a:avLst/>
                <a:gdLst/>
                <a:ahLst/>
                <a:cxnLst>
                  <a:cxn ang="0">
                    <a:pos x="230" y="305"/>
                  </a:cxn>
                  <a:cxn ang="0">
                    <a:pos x="109" y="260"/>
                  </a:cxn>
                  <a:cxn ang="0">
                    <a:pos x="116" y="261"/>
                  </a:cxn>
                  <a:cxn ang="0">
                    <a:pos x="136" y="268"/>
                  </a:cxn>
                  <a:cxn ang="0">
                    <a:pos x="209" y="291"/>
                  </a:cxn>
                  <a:cxn ang="0">
                    <a:pos x="261" y="298"/>
                  </a:cxn>
                  <a:cxn ang="0">
                    <a:pos x="230" y="305"/>
                  </a:cxn>
                  <a:cxn ang="0">
                    <a:pos x="345" y="60"/>
                  </a:cxn>
                  <a:cxn ang="0">
                    <a:pos x="297" y="5"/>
                  </a:cxn>
                  <a:cxn ang="0">
                    <a:pos x="233" y="60"/>
                  </a:cxn>
                  <a:cxn ang="0">
                    <a:pos x="255" y="198"/>
                  </a:cxn>
                  <a:cxn ang="0">
                    <a:pos x="289" y="259"/>
                  </a:cxn>
                  <a:cxn ang="0">
                    <a:pos x="118" y="183"/>
                  </a:cxn>
                  <a:cxn ang="0">
                    <a:pos x="62" y="198"/>
                  </a:cxn>
                  <a:cxn ang="0">
                    <a:pos x="28" y="187"/>
                  </a:cxn>
                  <a:cxn ang="0">
                    <a:pos x="1" y="165"/>
                  </a:cxn>
                  <a:cxn ang="0">
                    <a:pos x="31" y="216"/>
                  </a:cxn>
                  <a:cxn ang="0">
                    <a:pos x="54" y="243"/>
                  </a:cxn>
                  <a:cxn ang="0">
                    <a:pos x="42" y="249"/>
                  </a:cxn>
                  <a:cxn ang="0">
                    <a:pos x="0" y="240"/>
                  </a:cxn>
                  <a:cxn ang="0">
                    <a:pos x="9" y="256"/>
                  </a:cxn>
                  <a:cxn ang="0">
                    <a:pos x="94" y="319"/>
                  </a:cxn>
                  <a:cxn ang="0">
                    <a:pos x="95" y="320"/>
                  </a:cxn>
                  <a:cxn ang="0">
                    <a:pos x="115" y="326"/>
                  </a:cxn>
                  <a:cxn ang="0">
                    <a:pos x="204" y="342"/>
                  </a:cxn>
                  <a:cxn ang="0">
                    <a:pos x="353" y="316"/>
                  </a:cxn>
                  <a:cxn ang="0">
                    <a:pos x="336" y="239"/>
                  </a:cxn>
                  <a:cxn ang="0">
                    <a:pos x="275" y="116"/>
                  </a:cxn>
                  <a:cxn ang="0">
                    <a:pos x="274" y="63"/>
                  </a:cxn>
                  <a:cxn ang="0">
                    <a:pos x="284" y="53"/>
                  </a:cxn>
                  <a:cxn ang="0">
                    <a:pos x="290" y="57"/>
                  </a:cxn>
                  <a:cxn ang="0">
                    <a:pos x="290" y="57"/>
                  </a:cxn>
                  <a:cxn ang="0">
                    <a:pos x="300" y="69"/>
                  </a:cxn>
                  <a:cxn ang="0">
                    <a:pos x="311" y="76"/>
                  </a:cxn>
                  <a:cxn ang="0">
                    <a:pos x="318" y="60"/>
                  </a:cxn>
                  <a:cxn ang="0">
                    <a:pos x="318" y="52"/>
                  </a:cxn>
                  <a:cxn ang="0">
                    <a:pos x="316" y="41"/>
                  </a:cxn>
                  <a:cxn ang="0">
                    <a:pos x="321" y="40"/>
                  </a:cxn>
                  <a:cxn ang="0">
                    <a:pos x="324" y="46"/>
                  </a:cxn>
                  <a:cxn ang="0">
                    <a:pos x="333" y="52"/>
                  </a:cxn>
                  <a:cxn ang="0">
                    <a:pos x="345" y="60"/>
                  </a:cxn>
                </a:cxnLst>
                <a:rect l="0" t="0" r="r" b="b"/>
                <a:pathLst>
                  <a:path w="378" h="355">
                    <a:moveTo>
                      <a:pt x="230" y="305"/>
                    </a:moveTo>
                    <a:cubicBezTo>
                      <a:pt x="155" y="306"/>
                      <a:pt x="109" y="260"/>
                      <a:pt x="109" y="260"/>
                    </a:cubicBezTo>
                    <a:cubicBezTo>
                      <a:pt x="107" y="255"/>
                      <a:pt x="116" y="261"/>
                      <a:pt x="116" y="261"/>
                    </a:cubicBezTo>
                    <a:cubicBezTo>
                      <a:pt x="126" y="267"/>
                      <a:pt x="136" y="268"/>
                      <a:pt x="136" y="268"/>
                    </a:cubicBezTo>
                    <a:cubicBezTo>
                      <a:pt x="164" y="271"/>
                      <a:pt x="190" y="283"/>
                      <a:pt x="209" y="291"/>
                    </a:cubicBezTo>
                    <a:cubicBezTo>
                      <a:pt x="228" y="299"/>
                      <a:pt x="260" y="298"/>
                      <a:pt x="261" y="298"/>
                    </a:cubicBezTo>
                    <a:cubicBezTo>
                      <a:pt x="281" y="303"/>
                      <a:pt x="230" y="305"/>
                      <a:pt x="230" y="305"/>
                    </a:cubicBezTo>
                    <a:moveTo>
                      <a:pt x="345" y="60"/>
                    </a:moveTo>
                    <a:cubicBezTo>
                      <a:pt x="345" y="60"/>
                      <a:pt x="358" y="10"/>
                      <a:pt x="297" y="5"/>
                    </a:cubicBezTo>
                    <a:cubicBezTo>
                      <a:pt x="297" y="5"/>
                      <a:pt x="242" y="0"/>
                      <a:pt x="233" y="60"/>
                    </a:cubicBezTo>
                    <a:cubicBezTo>
                      <a:pt x="229" y="80"/>
                      <a:pt x="224" y="133"/>
                      <a:pt x="255" y="198"/>
                    </a:cubicBezTo>
                    <a:cubicBezTo>
                      <a:pt x="255" y="198"/>
                      <a:pt x="277" y="244"/>
                      <a:pt x="289" y="259"/>
                    </a:cubicBezTo>
                    <a:cubicBezTo>
                      <a:pt x="289" y="260"/>
                      <a:pt x="208" y="163"/>
                      <a:pt x="118" y="183"/>
                    </a:cubicBezTo>
                    <a:cubicBezTo>
                      <a:pt x="119" y="183"/>
                      <a:pt x="84" y="192"/>
                      <a:pt x="62" y="198"/>
                    </a:cubicBezTo>
                    <a:cubicBezTo>
                      <a:pt x="61" y="198"/>
                      <a:pt x="47" y="204"/>
                      <a:pt x="28" y="187"/>
                    </a:cubicBezTo>
                    <a:cubicBezTo>
                      <a:pt x="6" y="168"/>
                      <a:pt x="1" y="165"/>
                      <a:pt x="1" y="165"/>
                    </a:cubicBezTo>
                    <a:cubicBezTo>
                      <a:pt x="1" y="165"/>
                      <a:pt x="7" y="187"/>
                      <a:pt x="31" y="216"/>
                    </a:cubicBezTo>
                    <a:cubicBezTo>
                      <a:pt x="31" y="216"/>
                      <a:pt x="42" y="230"/>
                      <a:pt x="54" y="243"/>
                    </a:cubicBezTo>
                    <a:cubicBezTo>
                      <a:pt x="47" y="246"/>
                      <a:pt x="42" y="249"/>
                      <a:pt x="42" y="249"/>
                    </a:cubicBezTo>
                    <a:cubicBezTo>
                      <a:pt x="19" y="260"/>
                      <a:pt x="0" y="240"/>
                      <a:pt x="0" y="240"/>
                    </a:cubicBezTo>
                    <a:cubicBezTo>
                      <a:pt x="1" y="246"/>
                      <a:pt x="9" y="256"/>
                      <a:pt x="9" y="256"/>
                    </a:cubicBezTo>
                    <a:cubicBezTo>
                      <a:pt x="33" y="290"/>
                      <a:pt x="66" y="309"/>
                      <a:pt x="94" y="319"/>
                    </a:cubicBezTo>
                    <a:cubicBezTo>
                      <a:pt x="94" y="320"/>
                      <a:pt x="94" y="320"/>
                      <a:pt x="95" y="320"/>
                    </a:cubicBezTo>
                    <a:cubicBezTo>
                      <a:pt x="102" y="322"/>
                      <a:pt x="108" y="325"/>
                      <a:pt x="115" y="326"/>
                    </a:cubicBezTo>
                    <a:cubicBezTo>
                      <a:pt x="131" y="331"/>
                      <a:pt x="173" y="339"/>
                      <a:pt x="204" y="342"/>
                    </a:cubicBezTo>
                    <a:cubicBezTo>
                      <a:pt x="204" y="342"/>
                      <a:pt x="315" y="355"/>
                      <a:pt x="353" y="316"/>
                    </a:cubicBezTo>
                    <a:cubicBezTo>
                      <a:pt x="353" y="316"/>
                      <a:pt x="378" y="292"/>
                      <a:pt x="336" y="239"/>
                    </a:cubicBezTo>
                    <a:cubicBezTo>
                      <a:pt x="336" y="239"/>
                      <a:pt x="284" y="168"/>
                      <a:pt x="275" y="116"/>
                    </a:cubicBezTo>
                    <a:cubicBezTo>
                      <a:pt x="275" y="115"/>
                      <a:pt x="267" y="86"/>
                      <a:pt x="274" y="63"/>
                    </a:cubicBezTo>
                    <a:cubicBezTo>
                      <a:pt x="275" y="58"/>
                      <a:pt x="278" y="52"/>
                      <a:pt x="284" y="53"/>
                    </a:cubicBezTo>
                    <a:cubicBezTo>
                      <a:pt x="286" y="53"/>
                      <a:pt x="288" y="54"/>
                      <a:pt x="290" y="57"/>
                    </a:cubicBezTo>
                    <a:cubicBezTo>
                      <a:pt x="290" y="57"/>
                      <a:pt x="290" y="57"/>
                      <a:pt x="290" y="57"/>
                    </a:cubicBezTo>
                    <a:cubicBezTo>
                      <a:pt x="293" y="61"/>
                      <a:pt x="297" y="67"/>
                      <a:pt x="300" y="69"/>
                    </a:cubicBezTo>
                    <a:cubicBezTo>
                      <a:pt x="300" y="69"/>
                      <a:pt x="305" y="73"/>
                      <a:pt x="311" y="76"/>
                    </a:cubicBezTo>
                    <a:cubicBezTo>
                      <a:pt x="311" y="76"/>
                      <a:pt x="311" y="67"/>
                      <a:pt x="318" y="60"/>
                    </a:cubicBezTo>
                    <a:cubicBezTo>
                      <a:pt x="318" y="60"/>
                      <a:pt x="323" y="56"/>
                      <a:pt x="318" y="52"/>
                    </a:cubicBezTo>
                    <a:cubicBezTo>
                      <a:pt x="317" y="51"/>
                      <a:pt x="312" y="45"/>
                      <a:pt x="316" y="41"/>
                    </a:cubicBezTo>
                    <a:cubicBezTo>
                      <a:pt x="316" y="41"/>
                      <a:pt x="319" y="40"/>
                      <a:pt x="321" y="40"/>
                    </a:cubicBezTo>
                    <a:cubicBezTo>
                      <a:pt x="324" y="46"/>
                      <a:pt x="324" y="46"/>
                      <a:pt x="324" y="46"/>
                    </a:cubicBezTo>
                    <a:cubicBezTo>
                      <a:pt x="324" y="46"/>
                      <a:pt x="326" y="51"/>
                      <a:pt x="333" y="52"/>
                    </a:cubicBezTo>
                    <a:cubicBezTo>
                      <a:pt x="333" y="52"/>
                      <a:pt x="342" y="53"/>
                      <a:pt x="345" y="60"/>
                    </a:cubicBezTo>
                  </a:path>
                </a:pathLst>
              </a:custGeom>
              <a:solidFill>
                <a:srgbClr val="4637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6994" name="Freeform 18"/>
              <p:cNvSpPr>
                <a:spLocks/>
              </p:cNvSpPr>
              <p:nvPr userDrawn="1"/>
            </p:nvSpPr>
            <p:spPr bwMode="gray">
              <a:xfrm>
                <a:off x="4394" y="1813"/>
                <a:ext cx="35" cy="69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2" y="14"/>
                  </a:cxn>
                  <a:cxn ang="0">
                    <a:pos x="2" y="19"/>
                  </a:cxn>
                  <a:cxn ang="0">
                    <a:pos x="20" y="49"/>
                  </a:cxn>
                  <a:cxn ang="0">
                    <a:pos x="27" y="55"/>
                  </a:cxn>
                  <a:cxn ang="0">
                    <a:pos x="28" y="48"/>
                  </a:cxn>
                  <a:cxn ang="0">
                    <a:pos x="20" y="22"/>
                  </a:cxn>
                  <a:cxn ang="0">
                    <a:pos x="13" y="19"/>
                  </a:cxn>
                  <a:cxn ang="0">
                    <a:pos x="12" y="8"/>
                  </a:cxn>
                  <a:cxn ang="0">
                    <a:pos x="10" y="3"/>
                  </a:cxn>
                </a:cxnLst>
                <a:rect l="0" t="0" r="r" b="b"/>
                <a:pathLst>
                  <a:path w="29" h="58">
                    <a:moveTo>
                      <a:pt x="10" y="3"/>
                    </a:moveTo>
                    <a:cubicBezTo>
                      <a:pt x="5" y="6"/>
                      <a:pt x="2" y="14"/>
                      <a:pt x="2" y="14"/>
                    </a:cubicBezTo>
                    <a:cubicBezTo>
                      <a:pt x="0" y="17"/>
                      <a:pt x="2" y="19"/>
                      <a:pt x="2" y="19"/>
                    </a:cubicBezTo>
                    <a:cubicBezTo>
                      <a:pt x="10" y="26"/>
                      <a:pt x="16" y="41"/>
                      <a:pt x="20" y="49"/>
                    </a:cubicBezTo>
                    <a:cubicBezTo>
                      <a:pt x="24" y="58"/>
                      <a:pt x="27" y="55"/>
                      <a:pt x="27" y="55"/>
                    </a:cubicBezTo>
                    <a:cubicBezTo>
                      <a:pt x="29" y="54"/>
                      <a:pt x="28" y="51"/>
                      <a:pt x="28" y="48"/>
                    </a:cubicBezTo>
                    <a:cubicBezTo>
                      <a:pt x="26" y="41"/>
                      <a:pt x="21" y="22"/>
                      <a:pt x="20" y="22"/>
                    </a:cubicBezTo>
                    <a:cubicBezTo>
                      <a:pt x="18" y="22"/>
                      <a:pt x="15" y="21"/>
                      <a:pt x="13" y="19"/>
                    </a:cubicBezTo>
                    <a:cubicBezTo>
                      <a:pt x="11" y="17"/>
                      <a:pt x="12" y="16"/>
                      <a:pt x="12" y="8"/>
                    </a:cubicBezTo>
                    <a:cubicBezTo>
                      <a:pt x="13" y="0"/>
                      <a:pt x="10" y="3"/>
                      <a:pt x="10" y="3"/>
                    </a:cubicBezTo>
                  </a:path>
                </a:pathLst>
              </a:custGeom>
              <a:solidFill>
                <a:srgbClr val="4637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126998" name="Group 22"/>
            <p:cNvGrpSpPr>
              <a:grpSpLocks/>
            </p:cNvGrpSpPr>
            <p:nvPr userDrawn="1"/>
          </p:nvGrpSpPr>
          <p:grpSpPr bwMode="auto">
            <a:xfrm>
              <a:off x="1840" y="2139"/>
              <a:ext cx="2990" cy="12"/>
              <a:chOff x="883" y="2139"/>
              <a:chExt cx="3896" cy="12"/>
            </a:xfrm>
          </p:grpSpPr>
          <p:sp>
            <p:nvSpPr>
              <p:cNvPr id="126995" name="Freeform 19"/>
              <p:cNvSpPr>
                <a:spLocks/>
              </p:cNvSpPr>
              <p:nvPr userDrawn="1"/>
            </p:nvSpPr>
            <p:spPr bwMode="gray">
              <a:xfrm rot="10800000">
                <a:off x="883" y="2139"/>
                <a:ext cx="3895" cy="12"/>
              </a:xfrm>
              <a:custGeom>
                <a:avLst/>
                <a:gdLst/>
                <a:ahLst/>
                <a:cxnLst>
                  <a:cxn ang="0">
                    <a:pos x="400" y="0"/>
                  </a:cxn>
                  <a:cxn ang="0">
                    <a:pos x="2" y="0"/>
                  </a:cxn>
                  <a:cxn ang="0">
                    <a:pos x="0" y="10"/>
                  </a:cxn>
                  <a:cxn ang="0">
                    <a:pos x="416" y="10"/>
                  </a:cxn>
                  <a:cxn ang="0">
                    <a:pos x="400" y="0"/>
                  </a:cxn>
                </a:cxnLst>
                <a:rect l="0" t="0" r="r" b="b"/>
                <a:pathLst>
                  <a:path w="416" h="10">
                    <a:moveTo>
                      <a:pt x="40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16" y="10"/>
                      <a:pt x="416" y="10"/>
                      <a:pt x="416" y="10"/>
                    </a:cubicBezTo>
                    <a:cubicBezTo>
                      <a:pt x="411" y="7"/>
                      <a:pt x="405" y="4"/>
                      <a:pt x="400" y="0"/>
                    </a:cubicBezTo>
                  </a:path>
                </a:pathLst>
              </a:custGeom>
              <a:solidFill>
                <a:srgbClr val="4637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6996" name="Freeform 20"/>
              <p:cNvSpPr>
                <a:spLocks/>
              </p:cNvSpPr>
              <p:nvPr userDrawn="1"/>
            </p:nvSpPr>
            <p:spPr bwMode="gray">
              <a:xfrm rot="10800000">
                <a:off x="884" y="2139"/>
                <a:ext cx="3895" cy="12"/>
              </a:xfrm>
              <a:custGeom>
                <a:avLst/>
                <a:gdLst/>
                <a:ahLst/>
                <a:cxnLst>
                  <a:cxn ang="0">
                    <a:pos x="400" y="0"/>
                  </a:cxn>
                  <a:cxn ang="0">
                    <a:pos x="2" y="0"/>
                  </a:cxn>
                  <a:cxn ang="0">
                    <a:pos x="0" y="10"/>
                  </a:cxn>
                  <a:cxn ang="0">
                    <a:pos x="416" y="10"/>
                  </a:cxn>
                  <a:cxn ang="0">
                    <a:pos x="400" y="0"/>
                  </a:cxn>
                </a:cxnLst>
                <a:rect l="0" t="0" r="r" b="b"/>
                <a:pathLst>
                  <a:path w="416" h="10">
                    <a:moveTo>
                      <a:pt x="40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16" y="10"/>
                      <a:pt x="416" y="10"/>
                      <a:pt x="416" y="10"/>
                    </a:cubicBezTo>
                    <a:cubicBezTo>
                      <a:pt x="411" y="7"/>
                      <a:pt x="405" y="4"/>
                      <a:pt x="400" y="0"/>
                    </a:cubicBezTo>
                  </a:path>
                </a:pathLst>
              </a:custGeom>
              <a:solidFill>
                <a:srgbClr val="4637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</p:grpSp>
    </p:spTree>
  </p:cSld>
  <p:clrMapOvr>
    <a:masterClrMapping/>
  </p:clrMapOvr>
  <p:transition spd="slow">
    <p:wipe dir="r"/>
  </p:transition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5D7BA9-6610-40F4-81FD-311D103F5693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5613" y="274638"/>
            <a:ext cx="1943100" cy="58181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50" y="274638"/>
            <a:ext cx="5681663" cy="58181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DDB4E40-4458-4C36-9188-7F158615C9E0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5C7B47-A233-40F3-9501-E1871147F237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F74C4B-3748-42D4-A312-40F10E13A499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1075" y="1700213"/>
            <a:ext cx="3698875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2350" y="1700213"/>
            <a:ext cx="3700463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1A3319C-E191-4787-9325-2A76B22AD68F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8A0AB5C-7D85-4CF1-B84A-765057124B5D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03C99C5-5A7D-4BA4-A864-0549F3E19AC3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CE9723-9FB5-4093-925A-A42C4C1DEECD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11987E-2024-4F25-B16F-3EA9FE971313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7D640AB-2571-4302-B898-13EA53995D58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Placeholder 1"/>
          <p:cNvSpPr>
            <a:spLocks noGrp="1"/>
          </p:cNvSpPr>
          <p:nvPr>
            <p:ph type="title"/>
          </p:nvPr>
        </p:nvSpPr>
        <p:spPr bwMode="gray">
          <a:xfrm>
            <a:off x="971550" y="274638"/>
            <a:ext cx="77771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125955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981075" y="1700213"/>
            <a:ext cx="7551738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gray">
          <a:xfrm>
            <a:off x="0" y="0"/>
            <a:ext cx="395288" cy="6858000"/>
          </a:xfrm>
          <a:prstGeom prst="rect">
            <a:avLst/>
          </a:prstGeom>
          <a:solidFill>
            <a:schemeClr val="tx1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40650" y="6381750"/>
            <a:ext cx="10080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4103E2AE-D801-411E-BA41-840DAE1CEEB7}" type="slidenum">
              <a:rPr lang="hu-HU"/>
              <a:pPr/>
              <a:t>‹#›</a:t>
            </a:fld>
            <a:endParaRPr lang="hu-HU"/>
          </a:p>
        </p:txBody>
      </p:sp>
      <p:grpSp>
        <p:nvGrpSpPr>
          <p:cNvPr id="125958" name="Group 6"/>
          <p:cNvGrpSpPr>
            <a:grpSpLocks/>
          </p:cNvGrpSpPr>
          <p:nvPr userDrawn="1"/>
        </p:nvGrpSpPr>
        <p:grpSpPr bwMode="auto">
          <a:xfrm>
            <a:off x="971550" y="476250"/>
            <a:ext cx="7777163" cy="668338"/>
            <a:chOff x="612" y="964"/>
            <a:chExt cx="4899" cy="421"/>
          </a:xfrm>
        </p:grpSpPr>
        <p:sp>
          <p:nvSpPr>
            <p:cNvPr id="125959" name="AutoShape 7"/>
            <p:cNvSpPr>
              <a:spLocks noChangeAspect="1" noChangeArrowheads="1" noTextEdit="1"/>
            </p:cNvSpPr>
            <p:nvPr userDrawn="1"/>
          </p:nvSpPr>
          <p:spPr bwMode="gray">
            <a:xfrm>
              <a:off x="4155" y="969"/>
              <a:ext cx="1356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5960" name="Freeform 8"/>
            <p:cNvSpPr>
              <a:spLocks/>
            </p:cNvSpPr>
            <p:nvPr userDrawn="1"/>
          </p:nvSpPr>
          <p:spPr bwMode="gray">
            <a:xfrm>
              <a:off x="5112" y="1364"/>
              <a:ext cx="392" cy="12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0"/>
                </a:cxn>
                <a:cxn ang="0">
                  <a:pos x="329" y="10"/>
                </a:cxn>
                <a:cxn ang="0">
                  <a:pos x="331" y="0"/>
                </a:cxn>
                <a:cxn ang="0">
                  <a:pos x="7" y="0"/>
                </a:cxn>
              </a:cxnLst>
              <a:rect l="0" t="0" r="r" b="b"/>
              <a:pathLst>
                <a:path w="331" h="10">
                  <a:moveTo>
                    <a:pt x="7" y="0"/>
                  </a:moveTo>
                  <a:cubicBezTo>
                    <a:pt x="5" y="4"/>
                    <a:pt x="2" y="7"/>
                    <a:pt x="0" y="10"/>
                  </a:cubicBezTo>
                  <a:cubicBezTo>
                    <a:pt x="329" y="10"/>
                    <a:pt x="329" y="10"/>
                    <a:pt x="329" y="10"/>
                  </a:cubicBezTo>
                  <a:cubicBezTo>
                    <a:pt x="331" y="0"/>
                    <a:pt x="331" y="0"/>
                    <a:pt x="331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4637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5961" name="Freeform 9"/>
            <p:cNvSpPr>
              <a:spLocks/>
            </p:cNvSpPr>
            <p:nvPr userDrawn="1"/>
          </p:nvSpPr>
          <p:spPr bwMode="gray">
            <a:xfrm>
              <a:off x="4159" y="1364"/>
              <a:ext cx="494" cy="12"/>
            </a:xfrm>
            <a:custGeom>
              <a:avLst/>
              <a:gdLst/>
              <a:ahLst/>
              <a:cxnLst>
                <a:cxn ang="0">
                  <a:pos x="400" y="0"/>
                </a:cxn>
                <a:cxn ang="0">
                  <a:pos x="2" y="0"/>
                </a:cxn>
                <a:cxn ang="0">
                  <a:pos x="0" y="10"/>
                </a:cxn>
                <a:cxn ang="0">
                  <a:pos x="416" y="10"/>
                </a:cxn>
                <a:cxn ang="0">
                  <a:pos x="400" y="0"/>
                </a:cxn>
              </a:cxnLst>
              <a:rect l="0" t="0" r="r" b="b"/>
              <a:pathLst>
                <a:path w="416" h="10">
                  <a:moveTo>
                    <a:pt x="40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16" y="10"/>
                    <a:pt x="416" y="10"/>
                    <a:pt x="416" y="10"/>
                  </a:cubicBezTo>
                  <a:cubicBezTo>
                    <a:pt x="411" y="7"/>
                    <a:pt x="405" y="4"/>
                    <a:pt x="400" y="0"/>
                  </a:cubicBezTo>
                </a:path>
              </a:pathLst>
            </a:custGeom>
            <a:solidFill>
              <a:srgbClr val="4637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5962" name="Freeform 10"/>
            <p:cNvSpPr>
              <a:spLocks noEditPoints="1"/>
            </p:cNvSpPr>
            <p:nvPr userDrawn="1"/>
          </p:nvSpPr>
          <p:spPr bwMode="gray">
            <a:xfrm>
              <a:off x="4630" y="964"/>
              <a:ext cx="449" cy="421"/>
            </a:xfrm>
            <a:custGeom>
              <a:avLst/>
              <a:gdLst/>
              <a:ahLst/>
              <a:cxnLst>
                <a:cxn ang="0">
                  <a:pos x="230" y="305"/>
                </a:cxn>
                <a:cxn ang="0">
                  <a:pos x="109" y="260"/>
                </a:cxn>
                <a:cxn ang="0">
                  <a:pos x="116" y="261"/>
                </a:cxn>
                <a:cxn ang="0">
                  <a:pos x="136" y="268"/>
                </a:cxn>
                <a:cxn ang="0">
                  <a:pos x="209" y="291"/>
                </a:cxn>
                <a:cxn ang="0">
                  <a:pos x="261" y="298"/>
                </a:cxn>
                <a:cxn ang="0">
                  <a:pos x="230" y="305"/>
                </a:cxn>
                <a:cxn ang="0">
                  <a:pos x="345" y="60"/>
                </a:cxn>
                <a:cxn ang="0">
                  <a:pos x="297" y="5"/>
                </a:cxn>
                <a:cxn ang="0">
                  <a:pos x="233" y="60"/>
                </a:cxn>
                <a:cxn ang="0">
                  <a:pos x="255" y="198"/>
                </a:cxn>
                <a:cxn ang="0">
                  <a:pos x="289" y="259"/>
                </a:cxn>
                <a:cxn ang="0">
                  <a:pos x="118" y="183"/>
                </a:cxn>
                <a:cxn ang="0">
                  <a:pos x="62" y="198"/>
                </a:cxn>
                <a:cxn ang="0">
                  <a:pos x="28" y="187"/>
                </a:cxn>
                <a:cxn ang="0">
                  <a:pos x="1" y="165"/>
                </a:cxn>
                <a:cxn ang="0">
                  <a:pos x="31" y="216"/>
                </a:cxn>
                <a:cxn ang="0">
                  <a:pos x="54" y="243"/>
                </a:cxn>
                <a:cxn ang="0">
                  <a:pos x="42" y="249"/>
                </a:cxn>
                <a:cxn ang="0">
                  <a:pos x="0" y="240"/>
                </a:cxn>
                <a:cxn ang="0">
                  <a:pos x="9" y="256"/>
                </a:cxn>
                <a:cxn ang="0">
                  <a:pos x="94" y="319"/>
                </a:cxn>
                <a:cxn ang="0">
                  <a:pos x="95" y="320"/>
                </a:cxn>
                <a:cxn ang="0">
                  <a:pos x="115" y="326"/>
                </a:cxn>
                <a:cxn ang="0">
                  <a:pos x="204" y="342"/>
                </a:cxn>
                <a:cxn ang="0">
                  <a:pos x="353" y="316"/>
                </a:cxn>
                <a:cxn ang="0">
                  <a:pos x="336" y="239"/>
                </a:cxn>
                <a:cxn ang="0">
                  <a:pos x="275" y="116"/>
                </a:cxn>
                <a:cxn ang="0">
                  <a:pos x="274" y="63"/>
                </a:cxn>
                <a:cxn ang="0">
                  <a:pos x="284" y="53"/>
                </a:cxn>
                <a:cxn ang="0">
                  <a:pos x="290" y="57"/>
                </a:cxn>
                <a:cxn ang="0">
                  <a:pos x="290" y="57"/>
                </a:cxn>
                <a:cxn ang="0">
                  <a:pos x="300" y="69"/>
                </a:cxn>
                <a:cxn ang="0">
                  <a:pos x="311" y="76"/>
                </a:cxn>
                <a:cxn ang="0">
                  <a:pos x="318" y="60"/>
                </a:cxn>
                <a:cxn ang="0">
                  <a:pos x="318" y="52"/>
                </a:cxn>
                <a:cxn ang="0">
                  <a:pos x="316" y="41"/>
                </a:cxn>
                <a:cxn ang="0">
                  <a:pos x="321" y="40"/>
                </a:cxn>
                <a:cxn ang="0">
                  <a:pos x="324" y="46"/>
                </a:cxn>
                <a:cxn ang="0">
                  <a:pos x="333" y="52"/>
                </a:cxn>
                <a:cxn ang="0">
                  <a:pos x="345" y="60"/>
                </a:cxn>
              </a:cxnLst>
              <a:rect l="0" t="0" r="r" b="b"/>
              <a:pathLst>
                <a:path w="378" h="355">
                  <a:moveTo>
                    <a:pt x="230" y="305"/>
                  </a:moveTo>
                  <a:cubicBezTo>
                    <a:pt x="155" y="306"/>
                    <a:pt x="109" y="260"/>
                    <a:pt x="109" y="260"/>
                  </a:cubicBezTo>
                  <a:cubicBezTo>
                    <a:pt x="107" y="255"/>
                    <a:pt x="116" y="261"/>
                    <a:pt x="116" y="261"/>
                  </a:cubicBezTo>
                  <a:cubicBezTo>
                    <a:pt x="126" y="267"/>
                    <a:pt x="136" y="268"/>
                    <a:pt x="136" y="268"/>
                  </a:cubicBezTo>
                  <a:cubicBezTo>
                    <a:pt x="164" y="271"/>
                    <a:pt x="190" y="283"/>
                    <a:pt x="209" y="291"/>
                  </a:cubicBezTo>
                  <a:cubicBezTo>
                    <a:pt x="228" y="299"/>
                    <a:pt x="260" y="298"/>
                    <a:pt x="261" y="298"/>
                  </a:cubicBezTo>
                  <a:cubicBezTo>
                    <a:pt x="281" y="303"/>
                    <a:pt x="230" y="305"/>
                    <a:pt x="230" y="305"/>
                  </a:cubicBezTo>
                  <a:moveTo>
                    <a:pt x="345" y="60"/>
                  </a:moveTo>
                  <a:cubicBezTo>
                    <a:pt x="345" y="60"/>
                    <a:pt x="358" y="10"/>
                    <a:pt x="297" y="5"/>
                  </a:cubicBezTo>
                  <a:cubicBezTo>
                    <a:pt x="297" y="5"/>
                    <a:pt x="242" y="0"/>
                    <a:pt x="233" y="60"/>
                  </a:cubicBezTo>
                  <a:cubicBezTo>
                    <a:pt x="229" y="80"/>
                    <a:pt x="224" y="133"/>
                    <a:pt x="255" y="198"/>
                  </a:cubicBezTo>
                  <a:cubicBezTo>
                    <a:pt x="255" y="198"/>
                    <a:pt x="277" y="244"/>
                    <a:pt x="289" y="259"/>
                  </a:cubicBezTo>
                  <a:cubicBezTo>
                    <a:pt x="289" y="260"/>
                    <a:pt x="208" y="163"/>
                    <a:pt x="118" y="183"/>
                  </a:cubicBezTo>
                  <a:cubicBezTo>
                    <a:pt x="119" y="183"/>
                    <a:pt x="84" y="192"/>
                    <a:pt x="62" y="198"/>
                  </a:cubicBezTo>
                  <a:cubicBezTo>
                    <a:pt x="61" y="198"/>
                    <a:pt x="47" y="204"/>
                    <a:pt x="28" y="187"/>
                  </a:cubicBezTo>
                  <a:cubicBezTo>
                    <a:pt x="6" y="168"/>
                    <a:pt x="1" y="165"/>
                    <a:pt x="1" y="165"/>
                  </a:cubicBezTo>
                  <a:cubicBezTo>
                    <a:pt x="1" y="165"/>
                    <a:pt x="7" y="187"/>
                    <a:pt x="31" y="216"/>
                  </a:cubicBezTo>
                  <a:cubicBezTo>
                    <a:pt x="31" y="216"/>
                    <a:pt x="42" y="230"/>
                    <a:pt x="54" y="243"/>
                  </a:cubicBezTo>
                  <a:cubicBezTo>
                    <a:pt x="47" y="246"/>
                    <a:pt x="42" y="249"/>
                    <a:pt x="42" y="249"/>
                  </a:cubicBezTo>
                  <a:cubicBezTo>
                    <a:pt x="19" y="260"/>
                    <a:pt x="0" y="240"/>
                    <a:pt x="0" y="240"/>
                  </a:cubicBezTo>
                  <a:cubicBezTo>
                    <a:pt x="1" y="246"/>
                    <a:pt x="9" y="256"/>
                    <a:pt x="9" y="256"/>
                  </a:cubicBezTo>
                  <a:cubicBezTo>
                    <a:pt x="33" y="290"/>
                    <a:pt x="66" y="309"/>
                    <a:pt x="94" y="319"/>
                  </a:cubicBezTo>
                  <a:cubicBezTo>
                    <a:pt x="94" y="320"/>
                    <a:pt x="94" y="320"/>
                    <a:pt x="95" y="320"/>
                  </a:cubicBezTo>
                  <a:cubicBezTo>
                    <a:pt x="102" y="322"/>
                    <a:pt x="108" y="325"/>
                    <a:pt x="115" y="326"/>
                  </a:cubicBezTo>
                  <a:cubicBezTo>
                    <a:pt x="131" y="331"/>
                    <a:pt x="173" y="339"/>
                    <a:pt x="204" y="342"/>
                  </a:cubicBezTo>
                  <a:cubicBezTo>
                    <a:pt x="204" y="342"/>
                    <a:pt x="315" y="355"/>
                    <a:pt x="353" y="316"/>
                  </a:cubicBezTo>
                  <a:cubicBezTo>
                    <a:pt x="353" y="316"/>
                    <a:pt x="378" y="292"/>
                    <a:pt x="336" y="239"/>
                  </a:cubicBezTo>
                  <a:cubicBezTo>
                    <a:pt x="336" y="239"/>
                    <a:pt x="284" y="168"/>
                    <a:pt x="275" y="116"/>
                  </a:cubicBezTo>
                  <a:cubicBezTo>
                    <a:pt x="275" y="115"/>
                    <a:pt x="267" y="86"/>
                    <a:pt x="274" y="63"/>
                  </a:cubicBezTo>
                  <a:cubicBezTo>
                    <a:pt x="275" y="58"/>
                    <a:pt x="278" y="52"/>
                    <a:pt x="284" y="53"/>
                  </a:cubicBezTo>
                  <a:cubicBezTo>
                    <a:pt x="286" y="53"/>
                    <a:pt x="288" y="54"/>
                    <a:pt x="290" y="57"/>
                  </a:cubicBezTo>
                  <a:cubicBezTo>
                    <a:pt x="290" y="57"/>
                    <a:pt x="290" y="57"/>
                    <a:pt x="290" y="57"/>
                  </a:cubicBezTo>
                  <a:cubicBezTo>
                    <a:pt x="293" y="61"/>
                    <a:pt x="297" y="67"/>
                    <a:pt x="300" y="69"/>
                  </a:cubicBezTo>
                  <a:cubicBezTo>
                    <a:pt x="300" y="69"/>
                    <a:pt x="305" y="73"/>
                    <a:pt x="311" y="76"/>
                  </a:cubicBezTo>
                  <a:cubicBezTo>
                    <a:pt x="311" y="76"/>
                    <a:pt x="311" y="67"/>
                    <a:pt x="318" y="60"/>
                  </a:cubicBezTo>
                  <a:cubicBezTo>
                    <a:pt x="318" y="60"/>
                    <a:pt x="323" y="56"/>
                    <a:pt x="318" y="52"/>
                  </a:cubicBezTo>
                  <a:cubicBezTo>
                    <a:pt x="317" y="51"/>
                    <a:pt x="312" y="45"/>
                    <a:pt x="316" y="41"/>
                  </a:cubicBezTo>
                  <a:cubicBezTo>
                    <a:pt x="316" y="41"/>
                    <a:pt x="319" y="40"/>
                    <a:pt x="321" y="40"/>
                  </a:cubicBezTo>
                  <a:cubicBezTo>
                    <a:pt x="324" y="46"/>
                    <a:pt x="324" y="46"/>
                    <a:pt x="324" y="46"/>
                  </a:cubicBezTo>
                  <a:cubicBezTo>
                    <a:pt x="324" y="46"/>
                    <a:pt x="326" y="51"/>
                    <a:pt x="333" y="52"/>
                  </a:cubicBezTo>
                  <a:cubicBezTo>
                    <a:pt x="333" y="52"/>
                    <a:pt x="342" y="53"/>
                    <a:pt x="345" y="60"/>
                  </a:cubicBezTo>
                </a:path>
              </a:pathLst>
            </a:custGeom>
            <a:solidFill>
              <a:srgbClr val="4637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5963" name="Freeform 11"/>
            <p:cNvSpPr>
              <a:spLocks/>
            </p:cNvSpPr>
            <p:nvPr userDrawn="1"/>
          </p:nvSpPr>
          <p:spPr bwMode="gray">
            <a:xfrm>
              <a:off x="5006" y="1038"/>
              <a:ext cx="35" cy="69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14"/>
                </a:cxn>
                <a:cxn ang="0">
                  <a:pos x="2" y="19"/>
                </a:cxn>
                <a:cxn ang="0">
                  <a:pos x="20" y="49"/>
                </a:cxn>
                <a:cxn ang="0">
                  <a:pos x="27" y="55"/>
                </a:cxn>
                <a:cxn ang="0">
                  <a:pos x="28" y="48"/>
                </a:cxn>
                <a:cxn ang="0">
                  <a:pos x="20" y="22"/>
                </a:cxn>
                <a:cxn ang="0">
                  <a:pos x="13" y="19"/>
                </a:cxn>
                <a:cxn ang="0">
                  <a:pos x="12" y="8"/>
                </a:cxn>
                <a:cxn ang="0">
                  <a:pos x="10" y="3"/>
                </a:cxn>
              </a:cxnLst>
              <a:rect l="0" t="0" r="r" b="b"/>
              <a:pathLst>
                <a:path w="29" h="58">
                  <a:moveTo>
                    <a:pt x="10" y="3"/>
                  </a:moveTo>
                  <a:cubicBezTo>
                    <a:pt x="5" y="6"/>
                    <a:pt x="2" y="14"/>
                    <a:pt x="2" y="14"/>
                  </a:cubicBezTo>
                  <a:cubicBezTo>
                    <a:pt x="0" y="17"/>
                    <a:pt x="2" y="19"/>
                    <a:pt x="2" y="19"/>
                  </a:cubicBezTo>
                  <a:cubicBezTo>
                    <a:pt x="10" y="26"/>
                    <a:pt x="16" y="41"/>
                    <a:pt x="20" y="49"/>
                  </a:cubicBezTo>
                  <a:cubicBezTo>
                    <a:pt x="24" y="58"/>
                    <a:pt x="27" y="55"/>
                    <a:pt x="27" y="55"/>
                  </a:cubicBezTo>
                  <a:cubicBezTo>
                    <a:pt x="29" y="54"/>
                    <a:pt x="28" y="51"/>
                    <a:pt x="28" y="48"/>
                  </a:cubicBezTo>
                  <a:cubicBezTo>
                    <a:pt x="26" y="41"/>
                    <a:pt x="21" y="22"/>
                    <a:pt x="20" y="22"/>
                  </a:cubicBezTo>
                  <a:cubicBezTo>
                    <a:pt x="18" y="22"/>
                    <a:pt x="15" y="21"/>
                    <a:pt x="13" y="19"/>
                  </a:cubicBezTo>
                  <a:cubicBezTo>
                    <a:pt x="11" y="17"/>
                    <a:pt x="12" y="16"/>
                    <a:pt x="12" y="8"/>
                  </a:cubicBezTo>
                  <a:cubicBezTo>
                    <a:pt x="13" y="0"/>
                    <a:pt x="10" y="3"/>
                    <a:pt x="10" y="3"/>
                  </a:cubicBezTo>
                </a:path>
              </a:pathLst>
            </a:custGeom>
            <a:solidFill>
              <a:srgbClr val="4637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5964" name="Freeform 12"/>
            <p:cNvSpPr>
              <a:spLocks/>
            </p:cNvSpPr>
            <p:nvPr userDrawn="1"/>
          </p:nvSpPr>
          <p:spPr bwMode="gray">
            <a:xfrm>
              <a:off x="612" y="1364"/>
              <a:ext cx="3895" cy="12"/>
            </a:xfrm>
            <a:custGeom>
              <a:avLst/>
              <a:gdLst/>
              <a:ahLst/>
              <a:cxnLst>
                <a:cxn ang="0">
                  <a:pos x="400" y="0"/>
                </a:cxn>
                <a:cxn ang="0">
                  <a:pos x="2" y="0"/>
                </a:cxn>
                <a:cxn ang="0">
                  <a:pos x="0" y="10"/>
                </a:cxn>
                <a:cxn ang="0">
                  <a:pos x="416" y="10"/>
                </a:cxn>
                <a:cxn ang="0">
                  <a:pos x="400" y="0"/>
                </a:cxn>
              </a:cxnLst>
              <a:rect l="0" t="0" r="r" b="b"/>
              <a:pathLst>
                <a:path w="416" h="10">
                  <a:moveTo>
                    <a:pt x="40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16" y="10"/>
                    <a:pt x="416" y="10"/>
                    <a:pt x="416" y="10"/>
                  </a:cubicBezTo>
                  <a:cubicBezTo>
                    <a:pt x="411" y="7"/>
                    <a:pt x="405" y="4"/>
                    <a:pt x="400" y="0"/>
                  </a:cubicBezTo>
                </a:path>
              </a:pathLst>
            </a:custGeom>
            <a:solidFill>
              <a:srgbClr val="4637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5965" name="Freeform 13"/>
            <p:cNvSpPr>
              <a:spLocks/>
            </p:cNvSpPr>
            <p:nvPr userDrawn="1"/>
          </p:nvSpPr>
          <p:spPr bwMode="gray">
            <a:xfrm>
              <a:off x="612" y="1364"/>
              <a:ext cx="3895" cy="12"/>
            </a:xfrm>
            <a:custGeom>
              <a:avLst/>
              <a:gdLst/>
              <a:ahLst/>
              <a:cxnLst>
                <a:cxn ang="0">
                  <a:pos x="400" y="0"/>
                </a:cxn>
                <a:cxn ang="0">
                  <a:pos x="2" y="0"/>
                </a:cxn>
                <a:cxn ang="0">
                  <a:pos x="0" y="10"/>
                </a:cxn>
                <a:cxn ang="0">
                  <a:pos x="416" y="10"/>
                </a:cxn>
                <a:cxn ang="0">
                  <a:pos x="400" y="0"/>
                </a:cxn>
              </a:cxnLst>
              <a:rect l="0" t="0" r="r" b="b"/>
              <a:pathLst>
                <a:path w="416" h="10">
                  <a:moveTo>
                    <a:pt x="40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16" y="10"/>
                    <a:pt x="416" y="10"/>
                    <a:pt x="416" y="10"/>
                  </a:cubicBezTo>
                  <a:cubicBezTo>
                    <a:pt x="411" y="7"/>
                    <a:pt x="405" y="4"/>
                    <a:pt x="400" y="0"/>
                  </a:cubicBezTo>
                </a:path>
              </a:pathLst>
            </a:custGeom>
            <a:solidFill>
              <a:srgbClr val="4637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wipe dir="r"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65113" indent="-265113" algn="l" rtl="0" fontAlgn="base">
        <a:lnSpc>
          <a:spcPct val="110000"/>
        </a:lnSpc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12788" indent="-268288" algn="l" rtl="0" fontAlgn="base">
        <a:lnSpc>
          <a:spcPct val="110000"/>
        </a:lnSpc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2pPr>
      <a:lvl3pPr marL="1073150" indent="-180975" algn="l" rtl="0" fontAlgn="base">
        <a:lnSpc>
          <a:spcPct val="110000"/>
        </a:lnSpc>
        <a:spcBef>
          <a:spcPct val="20000"/>
        </a:spcBef>
        <a:spcAft>
          <a:spcPct val="0"/>
        </a:spcAft>
        <a:buFont typeface="Arial" charset="0"/>
        <a:buChar char="•"/>
        <a:defRPr sz="1600">
          <a:solidFill>
            <a:schemeClr val="tx1"/>
          </a:solidFill>
          <a:latin typeface="+mn-lt"/>
        </a:defRPr>
      </a:lvl3pPr>
      <a:lvl4pPr marL="1435100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</a:defRPr>
      </a:lvl4pPr>
      <a:lvl5pPr marL="1797050" indent="-180975" algn="l" rtl="0" fontAlgn="base">
        <a:lnSpc>
          <a:spcPct val="110000"/>
        </a:lnSpc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254250" indent="-180975" algn="l" rtl="0" fontAlgn="base">
        <a:lnSpc>
          <a:spcPct val="110000"/>
        </a:lnSpc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711450" indent="-180975" algn="l" rtl="0" fontAlgn="base">
        <a:lnSpc>
          <a:spcPct val="110000"/>
        </a:lnSpc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168650" indent="-180975" algn="l" rtl="0" fontAlgn="base">
        <a:lnSpc>
          <a:spcPct val="110000"/>
        </a:lnSpc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625850" indent="-180975" algn="l" rtl="0" fontAlgn="base">
        <a:lnSpc>
          <a:spcPct val="110000"/>
        </a:lnSpc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jpe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1.jpeg"/><Relationship Id="rId4" Type="http://schemas.openxmlformats.org/officeDocument/2006/relationships/image" Target="../media/image5.emf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1868B9B-7390-44A1-A87F-2C2D4E2BF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3808" y="2060848"/>
            <a:ext cx="4680222" cy="1169988"/>
          </a:xfrm>
        </p:spPr>
        <p:txBody>
          <a:bodyPr/>
          <a:lstStyle/>
          <a:p>
            <a:pPr algn="ctr"/>
            <a:r>
              <a:rPr lang="hu-HU" b="1" dirty="0" err="1">
                <a:latin typeface="Futura Std Book" panose="020B0502020204020303" pitchFamily="34" charset="0"/>
              </a:rPr>
              <a:t>Recent</a:t>
            </a:r>
            <a:r>
              <a:rPr lang="hu-HU" b="1" dirty="0">
                <a:latin typeface="Futura Std Book" panose="020B0502020204020303" pitchFamily="34" charset="0"/>
              </a:rPr>
              <a:t> </a:t>
            </a:r>
            <a:r>
              <a:rPr lang="hu-HU" b="1" dirty="0" err="1">
                <a:latin typeface="Futura Std Book" panose="020B0502020204020303" pitchFamily="34" charset="0"/>
              </a:rPr>
              <a:t>developments</a:t>
            </a:r>
            <a:r>
              <a:rPr lang="hu-HU" b="1" dirty="0">
                <a:latin typeface="Futura Std Book" panose="020B0502020204020303" pitchFamily="34" charset="0"/>
              </a:rPr>
              <a:t> and </a:t>
            </a:r>
            <a:r>
              <a:rPr lang="hu-HU" b="1" dirty="0" err="1">
                <a:latin typeface="Futura Std Book" panose="020B0502020204020303" pitchFamily="34" charset="0"/>
              </a:rPr>
              <a:t>concerns</a:t>
            </a:r>
            <a:r>
              <a:rPr lang="hu-HU" b="1" dirty="0">
                <a:latin typeface="Futura Std Book" panose="020B0502020204020303" pitchFamily="34" charset="0"/>
              </a:rPr>
              <a:t> in </a:t>
            </a:r>
            <a:r>
              <a:rPr lang="hu-HU" b="1" dirty="0" err="1">
                <a:latin typeface="Futura Std Book" panose="020B0502020204020303" pitchFamily="34" charset="0"/>
              </a:rPr>
              <a:t>malting</a:t>
            </a:r>
            <a:endParaRPr lang="en-GB" b="1" dirty="0">
              <a:latin typeface="Futura Std Book" panose="020B0502020204020303" pitchFamily="34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0C07BAA-55AD-42C8-AE42-868A6A393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9912" y="3610769"/>
            <a:ext cx="5040312" cy="720725"/>
          </a:xfrm>
        </p:spPr>
        <p:txBody>
          <a:bodyPr/>
          <a:lstStyle/>
          <a:p>
            <a:r>
              <a:rPr lang="hu-HU" dirty="0">
                <a:latin typeface="Futura Std Medium" panose="020B0502020204020303" pitchFamily="34" charset="0"/>
              </a:rPr>
              <a:t>Csaba Papp | The Swaen</a:t>
            </a:r>
            <a:endParaRPr lang="en-GB" dirty="0">
              <a:latin typeface="Futura Std Medium" panose="020B0502020204020303" pitchFamily="34" charset="0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C0CD96A-6197-48F4-AFB7-BB9A247CC6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DE49C4-1E05-4BA0-AA43-A718917778AE}" type="slidenum">
              <a:rPr lang="hu-HU" smtClean="0"/>
              <a:pPr/>
              <a:t>1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DB8C781-42EB-43AC-9CA1-D97AFB4C4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367755"/>
            <a:ext cx="4375230" cy="2013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1446123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89D726-E74B-492B-9449-8D6F1C1AF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600" b="1" dirty="0" err="1">
                <a:latin typeface="Futura Std Book" panose="020B0502020204020303" pitchFamily="34" charset="0"/>
                <a:ea typeface="+mn-ea"/>
                <a:cs typeface="+mn-cs"/>
              </a:rPr>
              <a:t>Production</a:t>
            </a:r>
            <a:r>
              <a:rPr lang="hu-HU" sz="2600" b="1" dirty="0">
                <a:latin typeface="Futura Std Book" panose="020B0502020204020303" pitchFamily="34" charset="0"/>
                <a:ea typeface="+mn-ea"/>
                <a:cs typeface="+mn-cs"/>
              </a:rPr>
              <a:t> </a:t>
            </a:r>
            <a:r>
              <a:rPr lang="hu-HU" sz="2600" b="1" dirty="0" err="1">
                <a:latin typeface="Futura Std Book" panose="020B0502020204020303" pitchFamily="34" charset="0"/>
                <a:ea typeface="+mn-ea"/>
                <a:cs typeface="+mn-cs"/>
              </a:rPr>
              <a:t>during</a:t>
            </a:r>
            <a:r>
              <a:rPr lang="hu-HU" sz="2600" b="1" dirty="0">
                <a:latin typeface="Futura Std Book" panose="020B0502020204020303" pitchFamily="34" charset="0"/>
                <a:ea typeface="+mn-ea"/>
                <a:cs typeface="+mn-cs"/>
              </a:rPr>
              <a:t> COVID</a:t>
            </a:r>
            <a:endParaRPr lang="en-GB" sz="2600" b="1" dirty="0">
              <a:latin typeface="Futura Std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36B4ABF-7F53-40DF-B941-8EB2C1E53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5" y="2060847"/>
            <a:ext cx="7551738" cy="4031977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hu-HU" b="1" dirty="0">
                <a:latin typeface="Futura Std Medium" panose="020B0502020204020303" pitchFamily="34" charset="0"/>
              </a:rPr>
              <a:t>Stop </a:t>
            </a:r>
            <a:r>
              <a:rPr lang="hu-HU" b="1" dirty="0" err="1">
                <a:latin typeface="Futura Std Medium" panose="020B0502020204020303" pitchFamily="34" charset="0"/>
              </a:rPr>
              <a:t>production</a:t>
            </a:r>
            <a:r>
              <a:rPr lang="hu-HU" b="1" dirty="0">
                <a:latin typeface="Futura Std Medium" panose="020B0502020204020303" pitchFamily="34" charset="0"/>
              </a:rPr>
              <a:t> = </a:t>
            </a:r>
            <a:r>
              <a:rPr lang="hu-HU" b="1" dirty="0" err="1">
                <a:latin typeface="Futura Std Medium" panose="020B0502020204020303" pitchFamily="34" charset="0"/>
              </a:rPr>
              <a:t>waste</a:t>
            </a:r>
            <a:r>
              <a:rPr lang="hu-HU" b="1" dirty="0">
                <a:latin typeface="Futura Std Medium" panose="020B0502020204020303" pitchFamily="34" charset="0"/>
              </a:rPr>
              <a:t> of </a:t>
            </a:r>
            <a:r>
              <a:rPr lang="hu-HU" b="1" dirty="0" err="1">
                <a:latin typeface="Futura Std Medium" panose="020B0502020204020303" pitchFamily="34" charset="0"/>
              </a:rPr>
              <a:t>money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r>
              <a:rPr lang="hu-HU" b="1" dirty="0">
                <a:latin typeface="Futura Std Medium" panose="020B0502020204020303" pitchFamily="34" charset="0"/>
              </a:rPr>
              <a:t>Building </a:t>
            </a:r>
            <a:r>
              <a:rPr lang="hu-HU" b="1" dirty="0" err="1">
                <a:latin typeface="Futura Std Medium" panose="020B0502020204020303" pitchFamily="34" charset="0"/>
              </a:rPr>
              <a:t>up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large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stocks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vs</a:t>
            </a:r>
            <a:r>
              <a:rPr lang="hu-HU" b="1" dirty="0">
                <a:latin typeface="Futura Std Medium" panose="020B0502020204020303" pitchFamily="34" charset="0"/>
              </a:rPr>
              <a:t> limited </a:t>
            </a:r>
            <a:r>
              <a:rPr lang="hu-HU" b="1" dirty="0" err="1">
                <a:latin typeface="Futura Std Medium" panose="020B0502020204020303" pitchFamily="34" charset="0"/>
              </a:rPr>
              <a:t>space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Seasonality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Different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lockdown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regulations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r>
              <a:rPr lang="hu-HU" b="1" dirty="0">
                <a:latin typeface="Futura Std Medium" panose="020B0502020204020303" pitchFamily="34" charset="0"/>
              </a:rPr>
              <a:t>Time </a:t>
            </a:r>
            <a:r>
              <a:rPr lang="hu-HU" b="1" dirty="0" err="1">
                <a:latin typeface="Futura Std Medium" panose="020B0502020204020303" pitchFamily="34" charset="0"/>
              </a:rPr>
              <a:t>for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projects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endParaRPr lang="en-GB" b="1" dirty="0">
              <a:latin typeface="Futura Std Medium" panose="020B0502020204020303" pitchFamily="34" charset="0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E7BBE02-9CC4-44EA-8519-C73D0BB4F6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C7B47-A233-40F3-9501-E1871147F237}" type="slidenum">
              <a:rPr lang="hu-HU" smtClean="0"/>
              <a:pPr/>
              <a:t>10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9784332-417A-4637-BE8A-C934E18AC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858" y="3356992"/>
            <a:ext cx="2177622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53432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89D726-E74B-492B-9449-8D6F1C1AF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600" b="1" dirty="0" err="1">
                <a:latin typeface="Futura Std Book" panose="020B0502020204020303" pitchFamily="34" charset="0"/>
                <a:ea typeface="+mn-ea"/>
                <a:cs typeface="+mn-cs"/>
              </a:rPr>
              <a:t>Crop</a:t>
            </a:r>
            <a:r>
              <a:rPr lang="hu-HU" sz="2600" b="1" dirty="0">
                <a:latin typeface="Futura Std Book" panose="020B0502020204020303" pitchFamily="34" charset="0"/>
                <a:ea typeface="+mn-ea"/>
                <a:cs typeface="+mn-cs"/>
              </a:rPr>
              <a:t> 2021 </a:t>
            </a:r>
            <a:r>
              <a:rPr lang="hu-HU" sz="2600" b="1" dirty="0" err="1">
                <a:latin typeface="Futura Std Book" panose="020B0502020204020303" pitchFamily="34" charset="0"/>
                <a:ea typeface="+mn-ea"/>
                <a:cs typeface="+mn-cs"/>
              </a:rPr>
              <a:t>summary</a:t>
            </a:r>
            <a:endParaRPr lang="en-GB" sz="2600" b="1" dirty="0">
              <a:latin typeface="Futura Std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36B4ABF-7F53-40DF-B941-8EB2C1E53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340768"/>
            <a:ext cx="7551738" cy="4536504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b="1" dirty="0" err="1">
                <a:latin typeface="Futura Std Medium" panose="020B0502020204020303" pitchFamily="34" charset="0"/>
              </a:rPr>
              <a:t>Su</a:t>
            </a:r>
            <a:r>
              <a:rPr lang="en-GB" b="1" dirty="0" err="1">
                <a:latin typeface="Futura Std Medium" panose="020B0502020204020303" pitchFamily="34" charset="0"/>
              </a:rPr>
              <a:t>bstantial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en-GB" b="1" dirty="0">
                <a:latin typeface="Futura Std Medium" panose="020B0502020204020303" pitchFamily="34" charset="0"/>
              </a:rPr>
              <a:t>weather damage </a:t>
            </a:r>
            <a:endParaRPr lang="hu-HU" b="1" dirty="0">
              <a:latin typeface="Futura Std Medium" panose="020B05020202040203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b="1" dirty="0">
                <a:latin typeface="Futura Std Medium" panose="020B0502020204020303" pitchFamily="34" charset="0"/>
              </a:rPr>
              <a:t>cold spring</a:t>
            </a:r>
            <a:r>
              <a:rPr lang="hu-HU" b="1" dirty="0">
                <a:latin typeface="Futura Std Medium" panose="020B0502020204020303" pitchFamily="34" charset="0"/>
              </a:rPr>
              <a:t> -&gt; </a:t>
            </a:r>
            <a:r>
              <a:rPr lang="en-GB" b="1" dirty="0">
                <a:latin typeface="Futura Std Medium" panose="020B0502020204020303" pitchFamily="34" charset="0"/>
              </a:rPr>
              <a:t>late planting </a:t>
            </a:r>
            <a:endParaRPr lang="hu-HU" b="1" dirty="0">
              <a:latin typeface="Futura Std Medium" panose="020B05020202040203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hu-HU" b="1" dirty="0">
                <a:latin typeface="Futura Std Medium" panose="020B0502020204020303" pitchFamily="34" charset="0"/>
              </a:rPr>
              <a:t>h</a:t>
            </a:r>
            <a:r>
              <a:rPr lang="en-GB" b="1" dirty="0" err="1">
                <a:latin typeface="Futura Std Medium" panose="020B0502020204020303" pitchFamily="34" charset="0"/>
              </a:rPr>
              <a:t>eatwaves</a:t>
            </a:r>
            <a:r>
              <a:rPr lang="hu-HU" b="1" dirty="0">
                <a:latin typeface="Futura Std Medium" panose="020B0502020204020303" pitchFamily="34" charset="0"/>
              </a:rPr>
              <a:t> and </a:t>
            </a:r>
            <a:r>
              <a:rPr lang="hu-HU" b="1" dirty="0" err="1">
                <a:latin typeface="Futura Std Medium" panose="020B0502020204020303" pitchFamily="34" charset="0"/>
              </a:rPr>
              <a:t>rain</a:t>
            </a:r>
            <a:r>
              <a:rPr lang="hu-HU" b="1" dirty="0">
                <a:latin typeface="Futura Std Medium" panose="020B0502020204020303" pitchFamily="34" charset="0"/>
              </a:rPr>
              <a:t> deficit</a:t>
            </a:r>
            <a:r>
              <a:rPr lang="en-GB" b="1" dirty="0">
                <a:latin typeface="Futura Std Medium" panose="020B0502020204020303" pitchFamily="34" charset="0"/>
              </a:rPr>
              <a:t> in summer</a:t>
            </a:r>
            <a:endParaRPr lang="hu-HU" b="1" dirty="0">
              <a:latin typeface="Futura Std Medium" panose="020B05020202040203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b="1" dirty="0">
                <a:latin typeface="Futura Std Medium" panose="020B0502020204020303" pitchFamily="34" charset="0"/>
              </a:rPr>
              <a:t>rains in many regions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</a:p>
          <a:p>
            <a:pPr marL="444500" lvl="1" indent="0">
              <a:lnSpc>
                <a:spcPct val="150000"/>
              </a:lnSpc>
              <a:buNone/>
            </a:pPr>
            <a:r>
              <a:rPr lang="hu-HU" b="1" dirty="0">
                <a:latin typeface="Futura Std Medium" panose="020B0502020204020303" pitchFamily="34" charset="0"/>
              </a:rPr>
              <a:t>    </a:t>
            </a:r>
            <a:r>
              <a:rPr lang="en-GB" b="1" dirty="0">
                <a:latin typeface="Futura Std Medium" panose="020B0502020204020303" pitchFamily="34" charset="0"/>
              </a:rPr>
              <a:t>before and </a:t>
            </a:r>
            <a:r>
              <a:rPr lang="hu-HU" b="1" dirty="0" err="1">
                <a:latin typeface="Futura Std Medium" panose="020B0502020204020303" pitchFamily="34" charset="0"/>
              </a:rPr>
              <a:t>during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harvest</a:t>
            </a:r>
            <a:endParaRPr lang="hu-HU" b="1" dirty="0">
              <a:latin typeface="Futura Std Medium" panose="020B0502020204020303" pitchFamily="34" charset="0"/>
            </a:endParaRPr>
          </a:p>
          <a:p>
            <a:pPr marL="444500" lvl="1" indent="0">
              <a:lnSpc>
                <a:spcPct val="150000"/>
              </a:lnSpc>
              <a:buNone/>
            </a:pPr>
            <a:endParaRPr lang="hu-HU" b="1" dirty="0">
              <a:latin typeface="Futura Std Medium" panose="020B0502020204020303" pitchFamily="34" charset="0"/>
            </a:endParaRPr>
          </a:p>
          <a:p>
            <a:pPr marL="444500" lvl="1" indent="0">
              <a:lnSpc>
                <a:spcPct val="150000"/>
              </a:lnSpc>
              <a:buNone/>
            </a:pPr>
            <a:endParaRPr lang="hu-HU" b="1" dirty="0">
              <a:latin typeface="Futura Std Medium" panose="020B05020202040203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poor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quality</a:t>
            </a:r>
            <a:endParaRPr lang="hu-HU" b="1" dirty="0">
              <a:latin typeface="Futura Std Medium" panose="020B05020202040203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low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grading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numbers</a:t>
            </a:r>
            <a:endParaRPr lang="hu-HU" b="1" dirty="0">
              <a:latin typeface="Futura Std Medium" panose="020B05020202040203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reduced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yield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150000"/>
              </a:lnSpc>
            </a:pPr>
            <a:endParaRPr lang="hu-HU" b="1" dirty="0">
              <a:latin typeface="Futura Std Medium" panose="020B0502020204020303" pitchFamily="34" charset="0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E7BBE02-9CC4-44EA-8519-C73D0BB4F6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C7B47-A233-40F3-9501-E1871147F237}" type="slidenum">
              <a:rPr lang="hu-HU" smtClean="0"/>
              <a:pPr/>
              <a:t>11</a:t>
            </a:fld>
            <a:endParaRPr lang="hu-HU"/>
          </a:p>
        </p:txBody>
      </p:sp>
      <p:sp>
        <p:nvSpPr>
          <p:cNvPr id="10" name="Nyíl: lefelé mutató 9">
            <a:extLst>
              <a:ext uri="{FF2B5EF4-FFF2-40B4-BE49-F238E27FC236}">
                <a16:creationId xmlns:a16="http://schemas.microsoft.com/office/drawing/2014/main" id="{8924775E-A279-4629-91B7-2159D10DD50B}"/>
              </a:ext>
            </a:extLst>
          </p:cNvPr>
          <p:cNvSpPr/>
          <p:nvPr/>
        </p:nvSpPr>
        <p:spPr>
          <a:xfrm>
            <a:off x="2195736" y="3971702"/>
            <a:ext cx="216024" cy="5374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9440DB0E-8151-4116-9CF0-C345D1845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3573016"/>
            <a:ext cx="1908708" cy="27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88543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6CD3D21C-97CA-4CCF-BDE0-7C7FD934F8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E9723-9FB5-4093-925A-A42C4C1DEECD}" type="slidenum">
              <a:rPr lang="hu-HU" smtClean="0"/>
              <a:pPr/>
              <a:t>12</a:t>
            </a:fld>
            <a:endParaRPr lang="hu-HU"/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6AA3D729-FC5A-49C0-92D5-F712A57B7FF6}"/>
              </a:ext>
            </a:extLst>
          </p:cNvPr>
          <p:cNvSpPr txBox="1"/>
          <p:nvPr/>
        </p:nvSpPr>
        <p:spPr>
          <a:xfrm>
            <a:off x="899592" y="632301"/>
            <a:ext cx="37641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600" b="1" dirty="0" err="1">
                <a:latin typeface="Futura Std Book" panose="020B0502020204020303" pitchFamily="34" charset="0"/>
              </a:rPr>
              <a:t>Barley</a:t>
            </a:r>
            <a:r>
              <a:rPr lang="hu-HU" sz="2600" b="1" dirty="0">
                <a:latin typeface="Futura Std Book" panose="020B0502020204020303" pitchFamily="34" charset="0"/>
              </a:rPr>
              <a:t> </a:t>
            </a:r>
            <a:r>
              <a:rPr lang="hu-HU" sz="2600" b="1" dirty="0" err="1">
                <a:latin typeface="Futura Std Book" panose="020B0502020204020303" pitchFamily="34" charset="0"/>
              </a:rPr>
              <a:t>rates</a:t>
            </a:r>
            <a:r>
              <a:rPr lang="hu-HU" sz="2600" b="1" dirty="0">
                <a:latin typeface="Futura Std Book" panose="020B0502020204020303" pitchFamily="34" charset="0"/>
              </a:rPr>
              <a:t> in 2021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26DCC7A-FCCD-434C-A3A6-4AA4EF1312B5}"/>
              </a:ext>
            </a:extLst>
          </p:cNvPr>
          <p:cNvSpPr txBox="1"/>
          <p:nvPr/>
        </p:nvSpPr>
        <p:spPr>
          <a:xfrm>
            <a:off x="899592" y="3501008"/>
            <a:ext cx="7344816" cy="747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500" b="1" dirty="0">
                <a:latin typeface="Futura Std Medium" panose="020B0502020204020303" pitchFamily="34" charset="0"/>
              </a:rPr>
              <a:t>Winter </a:t>
            </a:r>
            <a:r>
              <a:rPr lang="hu-HU" sz="1500" b="1" dirty="0" err="1">
                <a:latin typeface="Futura Std Medium" panose="020B0502020204020303" pitchFamily="34" charset="0"/>
              </a:rPr>
              <a:t>barley</a:t>
            </a:r>
            <a:r>
              <a:rPr lang="hu-HU" sz="1500" b="1" dirty="0">
                <a:latin typeface="Futura Std Medium" panose="020B0502020204020303" pitchFamily="34" charset="0"/>
              </a:rPr>
              <a:t>: less </a:t>
            </a:r>
            <a:r>
              <a:rPr lang="hu-HU" sz="1500" b="1" dirty="0" err="1">
                <a:latin typeface="Futura Std Medium" panose="020B0502020204020303" pitchFamily="34" charset="0"/>
              </a:rPr>
              <a:t>affected</a:t>
            </a:r>
            <a:r>
              <a:rPr lang="hu-HU" sz="1500" b="1" dirty="0">
                <a:latin typeface="Futura Std Medium" panose="020B0502020204020303" pitchFamily="34" charset="0"/>
              </a:rPr>
              <a:t> </a:t>
            </a:r>
            <a:r>
              <a:rPr lang="hu-HU" sz="1500" b="1" dirty="0" err="1">
                <a:latin typeface="Futura Std Medium" panose="020B0502020204020303" pitchFamily="34" charset="0"/>
              </a:rPr>
              <a:t>by</a:t>
            </a:r>
            <a:r>
              <a:rPr lang="hu-HU" sz="1500" b="1" dirty="0">
                <a:latin typeface="Futura Std Medium" panose="020B0502020204020303" pitchFamily="34" charset="0"/>
              </a:rPr>
              <a:t> hot, </a:t>
            </a:r>
            <a:r>
              <a:rPr lang="hu-HU" sz="1500" b="1" dirty="0" err="1">
                <a:latin typeface="Futura Std Medium" panose="020B0502020204020303" pitchFamily="34" charset="0"/>
              </a:rPr>
              <a:t>slight</a:t>
            </a:r>
            <a:r>
              <a:rPr lang="hu-HU" sz="1500" b="1" dirty="0">
                <a:latin typeface="Futura Std Medium" panose="020B0502020204020303" pitchFamily="34" charset="0"/>
              </a:rPr>
              <a:t> </a:t>
            </a:r>
            <a:r>
              <a:rPr lang="hu-HU" sz="1500" b="1" dirty="0" err="1">
                <a:latin typeface="Futura Std Medium" panose="020B0502020204020303" pitchFamily="34" charset="0"/>
              </a:rPr>
              <a:t>reduction</a:t>
            </a:r>
            <a:r>
              <a:rPr lang="hu-HU" sz="1500" b="1" dirty="0">
                <a:latin typeface="Futura Std Medium" panose="020B0502020204020303" pitchFamily="34" charset="0"/>
              </a:rPr>
              <a:t> in </a:t>
            </a:r>
            <a:r>
              <a:rPr lang="hu-HU" sz="1500" b="1" dirty="0" err="1">
                <a:latin typeface="Futura Std Medium" panose="020B0502020204020303" pitchFamily="34" charset="0"/>
              </a:rPr>
              <a:t>yield</a:t>
            </a:r>
            <a:endParaRPr lang="hu-HU" sz="1500" b="1" dirty="0">
              <a:latin typeface="Futura Std Medium" panose="020B05020202040203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500" b="1" dirty="0" err="1">
                <a:latin typeface="Futura Std Medium" panose="020B0502020204020303" pitchFamily="34" charset="0"/>
              </a:rPr>
              <a:t>Organic</a:t>
            </a:r>
            <a:r>
              <a:rPr lang="hu-HU" sz="1500" b="1" dirty="0">
                <a:latin typeface="Futura Std Medium" panose="020B0502020204020303" pitchFamily="34" charset="0"/>
              </a:rPr>
              <a:t> </a:t>
            </a:r>
            <a:r>
              <a:rPr lang="hu-HU" sz="1500" b="1" dirty="0" err="1">
                <a:latin typeface="Futura Std Medium" panose="020B0502020204020303" pitchFamily="34" charset="0"/>
              </a:rPr>
              <a:t>barley</a:t>
            </a:r>
            <a:r>
              <a:rPr lang="hu-HU" sz="1500" b="1" dirty="0">
                <a:latin typeface="Futura Std Medium" panose="020B0502020204020303" pitchFamily="34" charset="0"/>
              </a:rPr>
              <a:t>: -40% </a:t>
            </a:r>
            <a:r>
              <a:rPr lang="hu-HU" sz="1500" b="1" dirty="0" err="1">
                <a:latin typeface="Futura Std Medium" panose="020B0502020204020303" pitchFamily="34" charset="0"/>
              </a:rPr>
              <a:t>yield</a:t>
            </a:r>
            <a:r>
              <a:rPr lang="hu-HU" sz="1500" b="1" dirty="0">
                <a:latin typeface="Futura Std Medium" panose="020B0502020204020303" pitchFamily="34" charset="0"/>
              </a:rPr>
              <a:t>, </a:t>
            </a:r>
            <a:r>
              <a:rPr lang="hu-HU" sz="1500" b="1" dirty="0" err="1">
                <a:latin typeface="Futura Std Medium" panose="020B0502020204020303" pitchFamily="34" charset="0"/>
              </a:rPr>
              <a:t>decreasing</a:t>
            </a:r>
            <a:r>
              <a:rPr lang="hu-HU" sz="1500" b="1" dirty="0">
                <a:latin typeface="Futura Std Medium" panose="020B0502020204020303" pitchFamily="34" charset="0"/>
              </a:rPr>
              <a:t> </a:t>
            </a:r>
            <a:r>
              <a:rPr lang="hu-HU" sz="1500" b="1" dirty="0" err="1">
                <a:latin typeface="Futura Std Medium" panose="020B0502020204020303" pitchFamily="34" charset="0"/>
              </a:rPr>
              <a:t>number</a:t>
            </a:r>
            <a:r>
              <a:rPr lang="hu-HU" sz="1500" b="1" dirty="0">
                <a:latin typeface="Futura Std Medium" panose="020B0502020204020303" pitchFamily="34" charset="0"/>
              </a:rPr>
              <a:t> of </a:t>
            </a:r>
            <a:r>
              <a:rPr lang="hu-HU" sz="1500" b="1" dirty="0" err="1">
                <a:latin typeface="Futura Std Medium" panose="020B0502020204020303" pitchFamily="34" charset="0"/>
              </a:rPr>
              <a:t>farmers</a:t>
            </a:r>
            <a:endParaRPr lang="en-GB" sz="1500" b="1" dirty="0">
              <a:latin typeface="Futura Std Medium" panose="020B0502020204020303" pitchFamily="34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9E304AAB-23B8-4858-B303-E0BC561B7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44" y="4415892"/>
            <a:ext cx="7560840" cy="2346695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72CD77A9-BCB0-4E7A-84B0-39FBCD29B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340768"/>
            <a:ext cx="6674193" cy="208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75629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89D726-E74B-492B-9449-8D6F1C1AF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600" b="1" dirty="0" err="1">
                <a:latin typeface="Futura Std Book" panose="020B0502020204020303" pitchFamily="34" charset="0"/>
                <a:ea typeface="+mn-ea"/>
                <a:cs typeface="+mn-cs"/>
              </a:rPr>
              <a:t>Expectations</a:t>
            </a:r>
            <a:r>
              <a:rPr lang="hu-HU" sz="2600" b="1" dirty="0">
                <a:latin typeface="Futura Std Book" panose="020B0502020204020303" pitchFamily="34" charset="0"/>
                <a:ea typeface="+mn-ea"/>
                <a:cs typeface="+mn-cs"/>
              </a:rPr>
              <a:t> to 2022</a:t>
            </a:r>
            <a:endParaRPr lang="en-GB" sz="2600" b="1" dirty="0">
              <a:latin typeface="Futura Std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36B4ABF-7F53-40DF-B941-8EB2C1E53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5" y="1556792"/>
            <a:ext cx="7551738" cy="4031977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Brewing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barley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sz="3000" b="1" dirty="0">
                <a:latin typeface="Futura Std Medium" panose="020B0502020204020303" pitchFamily="34" charset="0"/>
              </a:rPr>
              <a:t>&lt;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demand</a:t>
            </a:r>
            <a:r>
              <a:rPr lang="hu-HU" b="1" dirty="0">
                <a:latin typeface="Futura Std Medium" panose="020B0502020204020303" pitchFamily="34" charset="0"/>
              </a:rPr>
              <a:t> of </a:t>
            </a:r>
            <a:r>
              <a:rPr lang="hu-HU" b="1" dirty="0" err="1">
                <a:latin typeface="Futura Std Medium" panose="020B0502020204020303" pitchFamily="34" charset="0"/>
              </a:rPr>
              <a:t>beer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industry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Shortage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worldwide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r>
              <a:rPr lang="hu-HU" b="1" dirty="0">
                <a:latin typeface="Futura Std Medium" panose="020B0502020204020303" pitchFamily="34" charset="0"/>
              </a:rPr>
              <a:t>Market to </a:t>
            </a:r>
            <a:r>
              <a:rPr lang="hu-HU" b="1" dirty="0" err="1">
                <a:latin typeface="Futura Std Medium" panose="020B0502020204020303" pitchFamily="34" charset="0"/>
              </a:rPr>
              <a:t>grow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narrow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r>
              <a:rPr lang="hu-HU" b="1" dirty="0">
                <a:latin typeface="Futura Std Medium" panose="020B0502020204020303" pitchFamily="34" charset="0"/>
              </a:rPr>
              <a:t>No </a:t>
            </a:r>
            <a:r>
              <a:rPr lang="hu-HU" b="1" dirty="0" err="1">
                <a:latin typeface="Futura Std Medium" panose="020B0502020204020303" pitchFamily="34" charset="0"/>
              </a:rPr>
              <a:t>carry</a:t>
            </a:r>
            <a:r>
              <a:rPr lang="hu-HU" b="1" dirty="0">
                <a:latin typeface="Futura Std Medium" panose="020B0502020204020303" pitchFamily="34" charset="0"/>
              </a:rPr>
              <a:t>-over </a:t>
            </a:r>
            <a:r>
              <a:rPr lang="hu-HU" b="1" dirty="0" err="1">
                <a:latin typeface="Futura Std Medium" panose="020B0502020204020303" pitchFamily="34" charset="0"/>
              </a:rPr>
              <a:t>malt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stocks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Try</a:t>
            </a:r>
            <a:r>
              <a:rPr lang="hu-HU" b="1" dirty="0">
                <a:latin typeface="Futura Std Medium" panose="020B0502020204020303" pitchFamily="34" charset="0"/>
              </a:rPr>
              <a:t> to </a:t>
            </a:r>
            <a:r>
              <a:rPr lang="hu-HU" b="1" dirty="0" err="1">
                <a:latin typeface="Futura Std Medium" panose="020B0502020204020303" pitchFamily="34" charset="0"/>
              </a:rPr>
              <a:t>make</a:t>
            </a:r>
            <a:r>
              <a:rPr lang="hu-HU" b="1" dirty="0">
                <a:latin typeface="Futura Std Medium" panose="020B0502020204020303" pitchFamily="34" charset="0"/>
              </a:rPr>
              <a:t> an LTA </a:t>
            </a:r>
            <a:r>
              <a:rPr lang="hu-HU" b="1" dirty="0" err="1">
                <a:latin typeface="Futura Std Medium" panose="020B0502020204020303" pitchFamily="34" charset="0"/>
              </a:rPr>
              <a:t>asap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Crop</a:t>
            </a:r>
            <a:r>
              <a:rPr lang="hu-HU" b="1" dirty="0">
                <a:latin typeface="Futura Std Medium" panose="020B0502020204020303" pitchFamily="34" charset="0"/>
              </a:rPr>
              <a:t> 2022 - </a:t>
            </a:r>
            <a:r>
              <a:rPr lang="hu-HU" b="1" dirty="0" err="1">
                <a:latin typeface="Futura Std Medium" panose="020B0502020204020303" pitchFamily="34" charset="0"/>
              </a:rPr>
              <a:t>lower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future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rates</a:t>
            </a:r>
            <a:r>
              <a:rPr lang="hu-HU" b="1" dirty="0">
                <a:latin typeface="Futura Std Medium" panose="020B0502020204020303" pitchFamily="34" charset="0"/>
              </a:rPr>
              <a:t> (</a:t>
            </a:r>
            <a:r>
              <a:rPr lang="hu-HU" b="1" dirty="0" err="1">
                <a:latin typeface="Futura Std Medium" panose="020B0502020204020303" pitchFamily="34" charset="0"/>
              </a:rPr>
              <a:t>until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when</a:t>
            </a:r>
            <a:r>
              <a:rPr lang="hu-HU" b="1" dirty="0">
                <a:latin typeface="Futura Std Medium" panose="020B0502020204020303" pitchFamily="34" charset="0"/>
              </a:rPr>
              <a:t>?)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E7BBE02-9CC4-44EA-8519-C73D0BB4F6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C7B47-A233-40F3-9501-E1871147F237}" type="slidenum">
              <a:rPr lang="hu-HU" smtClean="0"/>
              <a:pPr/>
              <a:t>13</a:t>
            </a:fld>
            <a:endParaRPr lang="hu-HU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53A7E1E2-63AB-46FE-A7C5-BEE812702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455" y="2657822"/>
            <a:ext cx="3405545" cy="24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66511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622F400-660B-4448-9082-D65F75548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0120" y="2114550"/>
            <a:ext cx="5040312" cy="1169988"/>
          </a:xfrm>
        </p:spPr>
        <p:txBody>
          <a:bodyPr/>
          <a:lstStyle/>
          <a:p>
            <a:r>
              <a:rPr lang="hu-HU" b="1" dirty="0" err="1">
                <a:latin typeface="Futura Std Book" panose="020B0502020204020303" pitchFamily="34" charset="0"/>
              </a:rPr>
              <a:t>Thank</a:t>
            </a:r>
            <a:r>
              <a:rPr lang="hu-HU" b="1" dirty="0">
                <a:latin typeface="Futura Std Book" panose="020B0502020204020303" pitchFamily="34" charset="0"/>
              </a:rPr>
              <a:t> </a:t>
            </a:r>
            <a:r>
              <a:rPr lang="hu-HU" b="1" dirty="0" err="1">
                <a:latin typeface="Futura Std Book" panose="020B0502020204020303" pitchFamily="34" charset="0"/>
              </a:rPr>
              <a:t>you</a:t>
            </a:r>
            <a:r>
              <a:rPr lang="hu-HU" b="1" dirty="0">
                <a:latin typeface="Futura Std Book" panose="020B0502020204020303" pitchFamily="34" charset="0"/>
              </a:rPr>
              <a:t>!</a:t>
            </a:r>
            <a:endParaRPr lang="en-GB" b="1" dirty="0">
              <a:latin typeface="Futura Std Book" panose="020B0502020204020303" pitchFamily="34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B1AF16C-D892-4617-80DD-B672C59DA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2168" y="3571875"/>
            <a:ext cx="5040312" cy="720725"/>
          </a:xfrm>
        </p:spPr>
        <p:txBody>
          <a:bodyPr/>
          <a:lstStyle/>
          <a:p>
            <a:r>
              <a:rPr lang="hu-HU" dirty="0" err="1">
                <a:latin typeface="Futura Std Medium" panose="020B0502020204020303" pitchFamily="34" charset="0"/>
              </a:rPr>
              <a:t>Questions</a:t>
            </a:r>
            <a:r>
              <a:rPr lang="hu-HU" dirty="0">
                <a:latin typeface="Futura Std Medium" panose="020B0502020204020303" pitchFamily="34" charset="0"/>
              </a:rPr>
              <a:t>?</a:t>
            </a:r>
            <a:endParaRPr lang="en-GB" dirty="0">
              <a:latin typeface="Futura Std Medium" panose="020B0502020204020303" pitchFamily="34" charset="0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2E3BE8F-69D8-4736-BCFD-BB238DC75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DE49C4-1E05-4BA0-AA43-A718917778AE}" type="slidenum">
              <a:rPr lang="hu-HU" smtClean="0"/>
              <a:pPr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9476517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89D726-E74B-492B-9449-8D6F1C1AF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600" b="1" dirty="0" err="1">
                <a:latin typeface="Futura Std Book" panose="020B0502020204020303" pitchFamily="34" charset="0"/>
                <a:ea typeface="+mn-ea"/>
                <a:cs typeface="+mn-cs"/>
              </a:rPr>
              <a:t>Overview</a:t>
            </a:r>
            <a:endParaRPr lang="en-GB" sz="2600" b="1" dirty="0">
              <a:latin typeface="Futura Std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36B4ABF-7F53-40DF-B941-8EB2C1E53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998" y="1268760"/>
            <a:ext cx="7551738" cy="4031977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hu-HU" b="1" dirty="0" err="1">
                <a:latin typeface="Futura Std Medium" panose="020B0502020204020303" pitchFamily="34" charset="0"/>
              </a:rPr>
              <a:t>How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malt</a:t>
            </a:r>
            <a:r>
              <a:rPr lang="hu-HU" b="1" dirty="0">
                <a:latin typeface="Futura Std Medium" panose="020B0502020204020303" pitchFamily="34" charset="0"/>
              </a:rPr>
              <a:t> is </a:t>
            </a:r>
            <a:r>
              <a:rPr lang="hu-HU" b="1" dirty="0" err="1">
                <a:latin typeface="Futura Std Medium" panose="020B0502020204020303" pitchFamily="34" charset="0"/>
              </a:rPr>
              <a:t>made</a:t>
            </a:r>
            <a:r>
              <a:rPr lang="hu-HU" b="1" dirty="0">
                <a:latin typeface="Futura Std Medium" panose="020B0502020204020303" pitchFamily="34" charset="0"/>
              </a:rPr>
              <a:t>, </a:t>
            </a:r>
            <a:r>
              <a:rPr lang="hu-HU" b="1" dirty="0" err="1">
                <a:latin typeface="Futura Std Medium" panose="020B0502020204020303" pitchFamily="34" charset="0"/>
              </a:rPr>
              <a:t>technical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developments</a:t>
            </a:r>
            <a:endParaRPr lang="hu-HU" b="1" dirty="0">
              <a:latin typeface="Futura Std Medium" panose="020B0502020204020303" pitchFamily="34" charset="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hu-HU" b="1" dirty="0" err="1">
                <a:latin typeface="Futura Std Medium" panose="020B0502020204020303" pitchFamily="34" charset="0"/>
              </a:rPr>
              <a:t>Ways</a:t>
            </a:r>
            <a:r>
              <a:rPr lang="hu-HU" b="1" dirty="0">
                <a:latin typeface="Futura Std Medium" panose="020B0502020204020303" pitchFamily="34" charset="0"/>
              </a:rPr>
              <a:t> of </a:t>
            </a:r>
            <a:r>
              <a:rPr lang="hu-HU" b="1" dirty="0" err="1">
                <a:latin typeface="Futura Std Medium" panose="020B0502020204020303" pitchFamily="34" charset="0"/>
              </a:rPr>
              <a:t>differentiation</a:t>
            </a:r>
            <a:endParaRPr lang="hu-HU" b="1" dirty="0">
              <a:latin typeface="Futura Std Medium" panose="020B0502020204020303" pitchFamily="34" charset="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hu-HU" b="1" dirty="0" err="1">
                <a:latin typeface="Futura Std Medium" panose="020B0502020204020303" pitchFamily="34" charset="0"/>
              </a:rPr>
              <a:t>Sustainability</a:t>
            </a:r>
            <a:r>
              <a:rPr lang="hu-HU" b="1" dirty="0">
                <a:latin typeface="Futura Std Medium" panose="020B0502020204020303" pitchFamily="34" charset="0"/>
              </a:rPr>
              <a:t> in </a:t>
            </a:r>
            <a:r>
              <a:rPr lang="hu-HU" b="1" dirty="0" err="1">
                <a:latin typeface="Futura Std Medium" panose="020B0502020204020303" pitchFamily="34" charset="0"/>
              </a:rPr>
              <a:t>sourcing</a:t>
            </a:r>
            <a:r>
              <a:rPr lang="hu-HU" b="1" dirty="0">
                <a:latin typeface="Futura Std Medium" panose="020B0502020204020303" pitchFamily="34" charset="0"/>
              </a:rPr>
              <a:t> and </a:t>
            </a:r>
            <a:r>
              <a:rPr lang="hu-HU" b="1" dirty="0" err="1">
                <a:latin typeface="Futura Std Medium" panose="020B0502020204020303" pitchFamily="34" charset="0"/>
              </a:rPr>
              <a:t>production</a:t>
            </a:r>
            <a:endParaRPr lang="hu-HU" b="1" dirty="0">
              <a:latin typeface="Futura Std Medium" panose="020B0502020204020303" pitchFamily="34" charset="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hu-HU" b="1" dirty="0">
                <a:latin typeface="Futura Std Medium" panose="020B0502020204020303" pitchFamily="34" charset="0"/>
              </a:rPr>
              <a:t>COVID </a:t>
            </a:r>
            <a:r>
              <a:rPr lang="hu-HU" b="1" dirty="0" err="1">
                <a:latin typeface="Futura Std Medium" panose="020B0502020204020303" pitchFamily="34" charset="0"/>
              </a:rPr>
              <a:t>impacts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on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the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industry</a:t>
            </a:r>
            <a:endParaRPr lang="hu-HU" b="1" dirty="0">
              <a:latin typeface="Futura Std Medium" panose="020B0502020204020303" pitchFamily="34" charset="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hu-HU" b="1" dirty="0" err="1">
                <a:latin typeface="Futura Std Medium" panose="020B0502020204020303" pitchFamily="34" charset="0"/>
              </a:rPr>
              <a:t>What’s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up</a:t>
            </a:r>
            <a:r>
              <a:rPr lang="hu-HU" b="1" dirty="0">
                <a:latin typeface="Futura Std Medium" panose="020B0502020204020303" pitchFamily="34" charset="0"/>
              </a:rPr>
              <a:t> in </a:t>
            </a:r>
            <a:r>
              <a:rPr lang="hu-HU" b="1" dirty="0" err="1">
                <a:latin typeface="Futura Std Medium" panose="020B0502020204020303" pitchFamily="34" charset="0"/>
              </a:rPr>
              <a:t>the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fields</a:t>
            </a:r>
            <a:r>
              <a:rPr lang="hu-HU" b="1" dirty="0">
                <a:latin typeface="Futura Std Medium" panose="020B0502020204020303" pitchFamily="34" charset="0"/>
              </a:rPr>
              <a:t>? </a:t>
            </a:r>
            <a:endParaRPr lang="en-GB" sz="1000" b="1" dirty="0">
              <a:latin typeface="Futura Std Medium" panose="020B0502020204020303" pitchFamily="34" charset="0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E7BBE02-9CC4-44EA-8519-C73D0BB4F6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C7B47-A233-40F3-9501-E1871147F237}" type="slidenum">
              <a:rPr lang="hu-HU" smtClean="0"/>
              <a:pPr/>
              <a:t>2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893DA3D-E65A-4F56-92AE-1E5260551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79218"/>
            <a:ext cx="84201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88153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42FAD44E-00EA-46CF-ADD9-DD54C71D1C3D}" type="slidenum">
              <a:rPr lang="hu-HU" smtClean="0"/>
              <a:pPr/>
              <a:t>3</a:t>
            </a:fld>
            <a:endParaRPr lang="hu-HU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890713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1890713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899592" y="692696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Our</a:t>
            </a:r>
            <a:r>
              <a:rPr lang="hu-HU" sz="2400" dirty="0"/>
              <a:t> </a:t>
            </a:r>
            <a:r>
              <a:rPr lang="hu-HU" sz="2400" dirty="0" err="1"/>
              <a:t>Production</a:t>
            </a:r>
            <a:r>
              <a:rPr lang="hu-HU" sz="2400" dirty="0"/>
              <a:t> line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r="2003"/>
          <a:stretch/>
        </p:blipFill>
        <p:spPr>
          <a:xfrm>
            <a:off x="-36512" y="0"/>
            <a:ext cx="925252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95350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Munka\webpage\pictures\Swaen_Usine\Swaen_7554©Laetizia_Bazzoni.jpg">
            <a:extLst>
              <a:ext uri="{FF2B5EF4-FFF2-40B4-BE49-F238E27FC236}">
                <a16:creationId xmlns:a16="http://schemas.microsoft.com/office/drawing/2014/main" id="{7FD5681A-1916-45C4-8C8C-D8FE4ED0F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6973" y="4925759"/>
            <a:ext cx="2447583" cy="1631721"/>
          </a:xfrm>
          <a:prstGeom prst="rect">
            <a:avLst/>
          </a:prstGeom>
          <a:noFill/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A3598A42-DD86-483E-B0E8-695DF6725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044" y="4080303"/>
            <a:ext cx="1480412" cy="244504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7EF0DCF-2538-4760-BEA6-77D2A75A7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501" y="3011257"/>
            <a:ext cx="1906046" cy="218109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F253C13-617D-4B48-A3E3-F60E42927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5034" y="2862107"/>
            <a:ext cx="2942373" cy="208022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A1D3E77-7907-46BC-8EEA-B4356F58F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715" y="1372200"/>
            <a:ext cx="2422141" cy="1696760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42FAD44E-00EA-46CF-ADD9-DD54C71D1C3D}" type="slidenum">
              <a:rPr lang="hu-HU" smtClean="0"/>
              <a:pPr/>
              <a:t>4</a:t>
            </a:fld>
            <a:endParaRPr lang="hu-HU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890713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1890713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899592" y="692696"/>
            <a:ext cx="2816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Futura Std Book" panose="020B0502020204020303" pitchFamily="34" charset="0"/>
              </a:rPr>
              <a:t>Malting</a:t>
            </a:r>
            <a:r>
              <a:rPr lang="hu-HU" sz="2400" b="1" dirty="0">
                <a:latin typeface="Futura Std Book" panose="020B0502020204020303" pitchFamily="34" charset="0"/>
              </a:rPr>
              <a:t> </a:t>
            </a:r>
            <a:r>
              <a:rPr lang="hu-HU" sz="2400" b="1" dirty="0" err="1">
                <a:latin typeface="Futura Std Book" panose="020B0502020204020303" pitchFamily="34" charset="0"/>
              </a:rPr>
              <a:t>process</a:t>
            </a:r>
            <a:r>
              <a:rPr lang="hu-HU" sz="2400" b="1" dirty="0">
                <a:latin typeface="Futura Std Book" panose="020B0502020204020303" pitchFamily="34" charset="0"/>
              </a:rPr>
              <a:t> </a:t>
            </a: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95490004-05D8-42FD-92CF-EE5798EA9B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159" y="3885744"/>
            <a:ext cx="2344977" cy="2671736"/>
          </a:xfrm>
          <a:prstGeom prst="rect">
            <a:avLst/>
          </a:prstGeom>
        </p:spPr>
      </p:pic>
      <p:pic>
        <p:nvPicPr>
          <p:cNvPr id="23" name="Picture 6" descr="C:\Munka\webpage\pictures\Swaen_Usine\Swaen_7391 1©Laetizia_Bazzoni.jpg">
            <a:extLst>
              <a:ext uri="{FF2B5EF4-FFF2-40B4-BE49-F238E27FC236}">
                <a16:creationId xmlns:a16="http://schemas.microsoft.com/office/drawing/2014/main" id="{8A0AADD0-8D86-4611-A62D-FD56F67D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07073" y="1372200"/>
            <a:ext cx="2520280" cy="1680186"/>
          </a:xfrm>
          <a:prstGeom prst="rect">
            <a:avLst/>
          </a:prstGeom>
          <a:noFill/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0334BC77-A524-4AA9-98B7-604B1EC3EA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632" y="1372200"/>
            <a:ext cx="2520279" cy="16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34030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89D726-E74B-492B-9449-8D6F1C1AF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600" b="1" dirty="0" err="1">
                <a:latin typeface="Futura Std Book" panose="020B0502020204020303" pitchFamily="34" charset="0"/>
                <a:ea typeface="+mn-ea"/>
                <a:cs typeface="+mn-cs"/>
              </a:rPr>
              <a:t>Technical</a:t>
            </a:r>
            <a:r>
              <a:rPr lang="hu-HU" sz="2600" b="1" dirty="0">
                <a:latin typeface="Futura Std Book" panose="020B0502020204020303" pitchFamily="34" charset="0"/>
                <a:ea typeface="+mn-ea"/>
                <a:cs typeface="+mn-cs"/>
              </a:rPr>
              <a:t> </a:t>
            </a:r>
            <a:r>
              <a:rPr lang="hu-HU" sz="2600" b="1" dirty="0" err="1">
                <a:latin typeface="Futura Std Book" panose="020B0502020204020303" pitchFamily="34" charset="0"/>
                <a:ea typeface="+mn-ea"/>
                <a:cs typeface="+mn-cs"/>
              </a:rPr>
              <a:t>developments</a:t>
            </a:r>
            <a:endParaRPr lang="en-GB" sz="2600" b="1" dirty="0">
              <a:latin typeface="Futura Std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36B4ABF-7F53-40DF-B941-8EB2C1E53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998" y="1917303"/>
            <a:ext cx="7551738" cy="4031977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Mechanical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malting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Roaster</a:t>
            </a:r>
            <a:r>
              <a:rPr lang="hu-HU" b="1" dirty="0">
                <a:latin typeface="Futura Std Medium" panose="020B0502020204020303" pitchFamily="34" charset="0"/>
              </a:rPr>
              <a:t> -&gt; </a:t>
            </a:r>
            <a:r>
              <a:rPr lang="hu-HU" b="1" dirty="0" err="1">
                <a:latin typeface="Futura Std Medium" panose="020B0502020204020303" pitchFamily="34" charset="0"/>
              </a:rPr>
              <a:t>product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innovation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Bagging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lines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Automazited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palletizing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r>
              <a:rPr lang="hu-HU" b="1" dirty="0">
                <a:latin typeface="Futura Std Medium" panose="020B0502020204020303" pitchFamily="34" charset="0"/>
              </a:rPr>
              <a:t>Advanced </a:t>
            </a:r>
            <a:r>
              <a:rPr lang="hu-HU" b="1" dirty="0" err="1">
                <a:latin typeface="Futura Std Medium" panose="020B0502020204020303" pitchFamily="34" charset="0"/>
              </a:rPr>
              <a:t>laboratory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hu-HU" b="1" dirty="0">
                <a:latin typeface="Futura Std Medium" panose="020B0502020204020303" pitchFamily="34" charset="0"/>
              </a:rPr>
              <a:t>IT </a:t>
            </a:r>
            <a:r>
              <a:rPr lang="hu-HU" b="1" dirty="0" err="1">
                <a:latin typeface="Futura Std Medium" panose="020B0502020204020303" pitchFamily="34" charset="0"/>
              </a:rPr>
              <a:t>solutions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endParaRPr lang="hu-HU" b="1" dirty="0">
              <a:latin typeface="Futura Std Medium" panose="020B0502020204020303" pitchFamily="34" charset="0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E7BBE02-9CC4-44EA-8519-C73D0BB4F6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C7B47-A233-40F3-9501-E1871147F237}" type="slidenum">
              <a:rPr lang="hu-HU" smtClean="0"/>
              <a:pPr/>
              <a:t>5</a:t>
            </a:fld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1229F05-670D-470F-9083-C8CB8F100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537166"/>
            <a:ext cx="2520279" cy="168018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42AA9B9-829A-4545-B79C-A3B0689C5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833" y="3214936"/>
            <a:ext cx="2514574" cy="172989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B6DCA48-9097-4CFF-9F63-7ADBA7909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830" y="4923475"/>
            <a:ext cx="2508871" cy="160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01391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3F964195-8B26-4CC4-8732-965BE9DBE4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E9723-9FB5-4093-925A-A42C4C1DEECD}" type="slidenum">
              <a:rPr lang="hu-HU" smtClean="0"/>
              <a:pPr/>
              <a:t>6</a:t>
            </a:fld>
            <a:endParaRPr lang="hu-HU"/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EDF50CEB-5FDE-4215-9702-1EF78FEB03D4}"/>
              </a:ext>
            </a:extLst>
          </p:cNvPr>
          <p:cNvSpPr txBox="1"/>
          <p:nvPr/>
        </p:nvSpPr>
        <p:spPr>
          <a:xfrm>
            <a:off x="899592" y="620688"/>
            <a:ext cx="6178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Futura Std Book" panose="020B0502020204020303" pitchFamily="34" charset="0"/>
              </a:rPr>
              <a:t>Production</a:t>
            </a:r>
            <a:r>
              <a:rPr lang="hu-HU" sz="2400" b="1" dirty="0">
                <a:latin typeface="Futura Std Book" panose="020B0502020204020303" pitchFamily="34" charset="0"/>
              </a:rPr>
              <a:t> of </a:t>
            </a:r>
            <a:r>
              <a:rPr lang="hu-HU" sz="2400" b="1" dirty="0" err="1">
                <a:latin typeface="Futura Std Book" panose="020B0502020204020303" pitchFamily="34" charset="0"/>
              </a:rPr>
              <a:t>crystal</a:t>
            </a:r>
            <a:r>
              <a:rPr lang="hu-HU" sz="2400" b="1" dirty="0">
                <a:latin typeface="Futura Std Book" panose="020B0502020204020303" pitchFamily="34" charset="0"/>
              </a:rPr>
              <a:t> </a:t>
            </a:r>
            <a:r>
              <a:rPr lang="hu-HU" sz="2400" b="1" dirty="0" err="1">
                <a:latin typeface="Futura Std Book" panose="020B0502020204020303" pitchFamily="34" charset="0"/>
              </a:rPr>
              <a:t>vs</a:t>
            </a:r>
            <a:r>
              <a:rPr lang="hu-HU" sz="2400" b="1" dirty="0">
                <a:latin typeface="Futura Std Book" panose="020B0502020204020303" pitchFamily="34" charset="0"/>
              </a:rPr>
              <a:t> </a:t>
            </a:r>
            <a:r>
              <a:rPr lang="hu-HU" sz="2400" b="1" dirty="0" err="1">
                <a:latin typeface="Futura Std Book" panose="020B0502020204020303" pitchFamily="34" charset="0"/>
              </a:rPr>
              <a:t>caramel</a:t>
            </a:r>
            <a:r>
              <a:rPr lang="hu-HU" sz="2400" b="1" dirty="0">
                <a:latin typeface="Futura Std Book" panose="020B0502020204020303" pitchFamily="34" charset="0"/>
              </a:rPr>
              <a:t> </a:t>
            </a:r>
            <a:r>
              <a:rPr lang="hu-HU" sz="2400" b="1" dirty="0" err="1">
                <a:latin typeface="Futura Std Book" panose="020B0502020204020303" pitchFamily="34" charset="0"/>
              </a:rPr>
              <a:t>malt</a:t>
            </a:r>
            <a:endParaRPr lang="hu-HU" sz="2400" b="1" dirty="0">
              <a:latin typeface="Futura Std Book" panose="020B0502020204020303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FC659E5-538D-43B5-B189-AC68021A058E}"/>
              </a:ext>
            </a:extLst>
          </p:cNvPr>
          <p:cNvSpPr txBox="1"/>
          <p:nvPr/>
        </p:nvSpPr>
        <p:spPr>
          <a:xfrm>
            <a:off x="683568" y="1340768"/>
            <a:ext cx="403244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baseline="0" dirty="0">
                <a:solidFill>
                  <a:srgbClr val="453637"/>
                </a:solidFill>
                <a:latin typeface="Futura Std Medium" panose="020B0502020204020303" pitchFamily="34" charset="0"/>
              </a:rPr>
              <a:t>Perfect temperature control </a:t>
            </a:r>
            <a:endParaRPr lang="hu-HU" sz="1600" b="0" i="0" u="none" strike="noStrike" baseline="0" dirty="0">
              <a:solidFill>
                <a:srgbClr val="453637"/>
              </a:solidFill>
              <a:latin typeface="Futura Std Medium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0" i="0" u="none" strike="noStrike" baseline="0" dirty="0">
                <a:solidFill>
                  <a:srgbClr val="453637"/>
                </a:solidFill>
                <a:latin typeface="Futura Std Medium" panose="020B0502020204020303" pitchFamily="34" charset="0"/>
              </a:rPr>
              <a:t>E</a:t>
            </a:r>
            <a:r>
              <a:rPr lang="en-GB" sz="1600" b="0" i="0" u="none" strike="noStrike" baseline="0" dirty="0" err="1">
                <a:solidFill>
                  <a:srgbClr val="453637"/>
                </a:solidFill>
                <a:latin typeface="Futura Std Medium" panose="020B0502020204020303" pitchFamily="34" charset="0"/>
              </a:rPr>
              <a:t>ven</a:t>
            </a:r>
            <a:r>
              <a:rPr lang="en-GB" sz="1600" b="0" i="0" u="none" strike="noStrike" baseline="0" dirty="0">
                <a:solidFill>
                  <a:srgbClr val="453637"/>
                </a:solidFill>
                <a:latin typeface="Futura Std Medium" panose="020B0502020204020303" pitchFamily="34" charset="0"/>
              </a:rPr>
              <a:t> temperature distribution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0" i="0" u="none" strike="noStrike" baseline="0" dirty="0" err="1">
                <a:solidFill>
                  <a:srgbClr val="453637"/>
                </a:solidFill>
                <a:latin typeface="Futura Std Medium" panose="020B0502020204020303" pitchFamily="34" charset="0"/>
              </a:rPr>
              <a:t>Optimal</a:t>
            </a:r>
            <a:r>
              <a:rPr lang="en-GB" sz="1600" b="0" i="0" u="none" strike="noStrike" baseline="0" dirty="0">
                <a:solidFill>
                  <a:srgbClr val="453637"/>
                </a:solidFill>
                <a:latin typeface="Futura Std Medium" panose="020B0502020204020303" pitchFamily="34" charset="0"/>
              </a:rPr>
              <a:t> moisture control and distribution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baseline="0" dirty="0">
                <a:solidFill>
                  <a:srgbClr val="453637"/>
                </a:solidFill>
                <a:latin typeface="Futura Std Medium" panose="020B0502020204020303" pitchFamily="34" charset="0"/>
              </a:rPr>
              <a:t>Even saccharification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baseline="0" dirty="0">
                <a:solidFill>
                  <a:srgbClr val="453637"/>
                </a:solidFill>
                <a:latin typeface="Futura Std Medium" panose="020B0502020204020303" pitchFamily="34" charset="0"/>
              </a:rPr>
              <a:t>Even</a:t>
            </a:r>
            <a:r>
              <a:rPr lang="hu-HU" sz="1600" b="0" i="0" u="none" strike="noStrike" baseline="0" dirty="0">
                <a:solidFill>
                  <a:srgbClr val="453637"/>
                </a:solidFill>
                <a:latin typeface="Futura Std Medium" panose="020B0502020204020303" pitchFamily="34" charset="0"/>
              </a:rPr>
              <a:t> and </a:t>
            </a:r>
            <a:r>
              <a:rPr lang="hu-HU" sz="1600" b="0" i="0" u="none" strike="noStrike" baseline="0" dirty="0" err="1">
                <a:solidFill>
                  <a:srgbClr val="453637"/>
                </a:solidFill>
                <a:latin typeface="Futura Std Medium" panose="020B0502020204020303" pitchFamily="34" charset="0"/>
              </a:rPr>
              <a:t>real</a:t>
            </a:r>
            <a:r>
              <a:rPr lang="en-GB" sz="1600" b="0" i="0" u="none" strike="noStrike" baseline="0" dirty="0">
                <a:solidFill>
                  <a:srgbClr val="453637"/>
                </a:solidFill>
                <a:latin typeface="Futura Std Medium" panose="020B0502020204020303" pitchFamily="34" charset="0"/>
              </a:rPr>
              <a:t> caramelization </a:t>
            </a:r>
          </a:p>
          <a:p>
            <a:endParaRPr lang="hu-HU" sz="1600" b="0" i="0" u="none" strike="noStrike" baseline="0" dirty="0">
              <a:solidFill>
                <a:srgbClr val="453637"/>
              </a:solidFill>
              <a:latin typeface="Futura Std Medium" panose="020B0502020204020303" pitchFamily="34" charset="0"/>
            </a:endParaRPr>
          </a:p>
          <a:p>
            <a:endParaRPr lang="hu-HU" sz="1600" dirty="0">
              <a:solidFill>
                <a:srgbClr val="453637"/>
              </a:solidFill>
              <a:latin typeface="Futura Std Medium" panose="020B0502020204020303" pitchFamily="34" charset="0"/>
            </a:endParaRPr>
          </a:p>
          <a:p>
            <a:endParaRPr lang="en-GB" sz="1600" b="0" i="0" u="none" strike="noStrike" baseline="0" dirty="0">
              <a:solidFill>
                <a:srgbClr val="453637"/>
              </a:solidFill>
              <a:latin typeface="Futura Std Medium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baseline="0" dirty="0">
                <a:solidFill>
                  <a:srgbClr val="453637"/>
                </a:solidFill>
                <a:latin typeface="Futura Std Medium" panose="020B0502020204020303" pitchFamily="34" charset="0"/>
              </a:rPr>
              <a:t>Even caramel colour </a:t>
            </a:r>
            <a:r>
              <a:rPr lang="hu-HU" sz="1600" b="0" i="0" u="none" strike="noStrike" baseline="0" dirty="0">
                <a:solidFill>
                  <a:srgbClr val="453637"/>
                </a:solidFill>
                <a:latin typeface="Futura Std Medium" panose="020B0502020204020303" pitchFamily="34" charset="0"/>
              </a:rPr>
              <a:t>and</a:t>
            </a:r>
            <a:r>
              <a:rPr lang="en-GB" sz="1600" b="0" i="0" u="none" strike="noStrike" baseline="0" dirty="0">
                <a:solidFill>
                  <a:srgbClr val="453637"/>
                </a:solidFill>
                <a:latin typeface="Futura Std Medium" panose="020B0502020204020303" pitchFamily="34" charset="0"/>
              </a:rPr>
              <a:t> flavour </a:t>
            </a:r>
            <a:endParaRPr lang="hu-HU" sz="1600" b="0" i="0" u="none" strike="noStrike" baseline="0" dirty="0">
              <a:solidFill>
                <a:srgbClr val="453637"/>
              </a:solidFill>
              <a:latin typeface="Futura Std Medium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baseline="0" dirty="0">
                <a:solidFill>
                  <a:srgbClr val="453637"/>
                </a:solidFill>
                <a:latin typeface="Futura Std Medium" panose="020B0502020204020303" pitchFamily="34" charset="0"/>
              </a:rPr>
              <a:t>Homogenous malt </a:t>
            </a:r>
            <a:endParaRPr lang="hu-HU" sz="1600" b="0" i="0" u="none" strike="noStrike" baseline="0" dirty="0">
              <a:solidFill>
                <a:srgbClr val="453637"/>
              </a:solidFill>
              <a:latin typeface="Futura Std Medium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Con: </a:t>
            </a:r>
            <a:r>
              <a:rPr lang="hu-HU" sz="1600" dirty="0" err="1">
                <a:solidFill>
                  <a:srgbClr val="453637"/>
                </a:solidFill>
                <a:latin typeface="Futura Std Medium" panose="020B0502020204020303" pitchFamily="34" charset="0"/>
              </a:rPr>
              <a:t>kernels</a:t>
            </a:r>
            <a:r>
              <a:rPr lang="hu-HU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 </a:t>
            </a:r>
            <a:r>
              <a:rPr lang="hu-HU" sz="1600" dirty="0" err="1">
                <a:solidFill>
                  <a:srgbClr val="453637"/>
                </a:solidFill>
                <a:latin typeface="Futura Std Medium" panose="020B0502020204020303" pitchFamily="34" charset="0"/>
              </a:rPr>
              <a:t>may</a:t>
            </a:r>
            <a:r>
              <a:rPr lang="hu-HU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 </a:t>
            </a:r>
            <a:r>
              <a:rPr lang="hu-HU" sz="1600" dirty="0" err="1">
                <a:solidFill>
                  <a:srgbClr val="453637"/>
                </a:solidFill>
                <a:latin typeface="Futura Std Medium" panose="020B0502020204020303" pitchFamily="34" charset="0"/>
              </a:rPr>
              <a:t>damage</a:t>
            </a:r>
            <a:endParaRPr lang="en-GB" sz="1600" b="0" i="0" u="none" strike="noStrike" baseline="0" dirty="0">
              <a:solidFill>
                <a:srgbClr val="453637"/>
              </a:solidFill>
              <a:latin typeface="Futura Std Medium" panose="020B0502020204020303" pitchFamily="34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81D0F63-173B-42A0-B30A-EF8A49140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149080"/>
            <a:ext cx="8388424" cy="250008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D31F0241-5747-4033-A11A-D24B17BA5C44}"/>
              </a:ext>
            </a:extLst>
          </p:cNvPr>
          <p:cNvSpPr txBox="1"/>
          <p:nvPr/>
        </p:nvSpPr>
        <p:spPr>
          <a:xfrm>
            <a:off x="4860034" y="1340768"/>
            <a:ext cx="403244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err="1">
                <a:solidFill>
                  <a:srgbClr val="453637"/>
                </a:solidFill>
                <a:latin typeface="Futura Std Medium" panose="020B0502020204020303" pitchFamily="34" charset="0"/>
              </a:rPr>
              <a:t>Kernels</a:t>
            </a:r>
            <a:r>
              <a:rPr lang="hu-HU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 </a:t>
            </a:r>
            <a:r>
              <a:rPr lang="hu-HU" sz="1600" dirty="0" err="1">
                <a:solidFill>
                  <a:srgbClr val="453637"/>
                </a:solidFill>
                <a:latin typeface="Futura Std Medium" panose="020B0502020204020303" pitchFamily="34" charset="0"/>
              </a:rPr>
              <a:t>placed</a:t>
            </a:r>
            <a:r>
              <a:rPr lang="hu-HU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 </a:t>
            </a:r>
            <a:r>
              <a:rPr lang="en-GB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layered</a:t>
            </a:r>
            <a:r>
              <a:rPr lang="hu-HU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 and </a:t>
            </a:r>
            <a:r>
              <a:rPr lang="hu-HU" sz="1600" dirty="0" err="1">
                <a:solidFill>
                  <a:srgbClr val="453637"/>
                </a:solidFill>
                <a:latin typeface="Futura Std Medium" panose="020B0502020204020303" pitchFamily="34" charset="0"/>
              </a:rPr>
              <a:t>unevenly</a:t>
            </a:r>
            <a:endParaRPr lang="hu-HU" sz="1600" dirty="0">
              <a:solidFill>
                <a:srgbClr val="453637"/>
              </a:solidFill>
              <a:latin typeface="Futura Std Medium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H</a:t>
            </a:r>
            <a:r>
              <a:rPr lang="en-GB" sz="1600" dirty="0" err="1">
                <a:solidFill>
                  <a:srgbClr val="453637"/>
                </a:solidFill>
                <a:latin typeface="Futura Std Medium" panose="020B0502020204020303" pitchFamily="34" charset="0"/>
              </a:rPr>
              <a:t>ot</a:t>
            </a:r>
            <a:r>
              <a:rPr lang="en-GB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 spots and colder areas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M</a:t>
            </a:r>
            <a:r>
              <a:rPr lang="en-GB" sz="1600" dirty="0" err="1">
                <a:solidFill>
                  <a:srgbClr val="453637"/>
                </a:solidFill>
                <a:latin typeface="Futura Std Medium" panose="020B0502020204020303" pitchFamily="34" charset="0"/>
              </a:rPr>
              <a:t>oisture</a:t>
            </a:r>
            <a:r>
              <a:rPr lang="en-GB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 saturation </a:t>
            </a:r>
            <a:r>
              <a:rPr lang="hu-HU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-&gt; </a:t>
            </a:r>
            <a:r>
              <a:rPr lang="en-GB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evaporation loss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err="1">
                <a:solidFill>
                  <a:srgbClr val="453637"/>
                </a:solidFill>
                <a:latin typeface="Futura Std Medium" panose="020B0502020204020303" pitchFamily="34" charset="0"/>
              </a:rPr>
              <a:t>Lower</a:t>
            </a:r>
            <a:r>
              <a:rPr lang="hu-HU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 </a:t>
            </a:r>
            <a:r>
              <a:rPr lang="hu-HU" sz="1600" dirty="0" err="1">
                <a:solidFill>
                  <a:srgbClr val="453637"/>
                </a:solidFill>
                <a:latin typeface="Futura Std Medium" panose="020B0502020204020303" pitchFamily="34" charset="0"/>
              </a:rPr>
              <a:t>temperature</a:t>
            </a:r>
            <a:endParaRPr lang="hu-HU" sz="1600" dirty="0">
              <a:solidFill>
                <a:srgbClr val="453637"/>
              </a:solidFill>
              <a:latin typeface="Futura Std Medium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N</a:t>
            </a:r>
            <a:r>
              <a:rPr lang="en-GB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o saccharification </a:t>
            </a:r>
            <a:r>
              <a:rPr lang="hu-HU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&amp; </a:t>
            </a:r>
            <a:r>
              <a:rPr lang="en-GB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caramelization </a:t>
            </a:r>
            <a:endParaRPr lang="hu-HU" sz="1600" dirty="0">
              <a:solidFill>
                <a:srgbClr val="453637"/>
              </a:solidFill>
              <a:latin typeface="Futura Std Medium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dirty="0">
              <a:solidFill>
                <a:srgbClr val="453637"/>
              </a:solidFill>
              <a:latin typeface="Futura Std Medium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453637"/>
              </a:solidFill>
              <a:latin typeface="Futura Std Medium" panose="020B0502020204020303" pitchFamily="34" charset="0"/>
            </a:endParaRPr>
          </a:p>
          <a:p>
            <a:endParaRPr lang="en-GB" sz="1600" dirty="0">
              <a:solidFill>
                <a:srgbClr val="453637"/>
              </a:solidFill>
              <a:latin typeface="Futura Std Medium" panose="020B0502020204020303" pitchFamily="34" charset="0"/>
            </a:endParaRPr>
          </a:p>
          <a:p>
            <a:r>
              <a:rPr lang="pt-BR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• No </a:t>
            </a:r>
            <a:r>
              <a:rPr lang="hu-HU" sz="1600" dirty="0" err="1">
                <a:solidFill>
                  <a:srgbClr val="453637"/>
                </a:solidFill>
                <a:latin typeface="Futura Std Medium" panose="020B0502020204020303" pitchFamily="34" charset="0"/>
              </a:rPr>
              <a:t>pronounced</a:t>
            </a:r>
            <a:r>
              <a:rPr lang="hu-HU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 </a:t>
            </a:r>
            <a:r>
              <a:rPr lang="pt-BR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caramel color </a:t>
            </a:r>
            <a:r>
              <a:rPr lang="hu-HU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and</a:t>
            </a:r>
            <a:r>
              <a:rPr lang="pt-BR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 flavor </a:t>
            </a:r>
            <a:endParaRPr lang="hu-HU" sz="1600" dirty="0">
              <a:solidFill>
                <a:srgbClr val="453637"/>
              </a:solidFill>
              <a:latin typeface="Futura Std Medium" panose="020B0502020204020303" pitchFamily="34" charset="0"/>
            </a:endParaRPr>
          </a:p>
          <a:p>
            <a:r>
              <a:rPr lang="pt-BR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• </a:t>
            </a:r>
            <a:r>
              <a:rPr lang="hu-HU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Low </a:t>
            </a:r>
            <a:r>
              <a:rPr lang="pt-BR" sz="1600" dirty="0">
                <a:solidFill>
                  <a:srgbClr val="453637"/>
                </a:solidFill>
                <a:latin typeface="Futura Std Medium" panose="020B0502020204020303" pitchFamily="34" charset="0"/>
              </a:rPr>
              <a:t>homogenity </a:t>
            </a:r>
          </a:p>
        </p:txBody>
      </p:sp>
      <p:sp>
        <p:nvSpPr>
          <p:cNvPr id="4" name="Nyíl: lefelé mutató 3">
            <a:extLst>
              <a:ext uri="{FF2B5EF4-FFF2-40B4-BE49-F238E27FC236}">
                <a16:creationId xmlns:a16="http://schemas.microsoft.com/office/drawing/2014/main" id="{7A7B752D-3E74-46D0-82CD-093960340311}"/>
              </a:ext>
            </a:extLst>
          </p:cNvPr>
          <p:cNvSpPr/>
          <p:nvPr/>
        </p:nvSpPr>
        <p:spPr>
          <a:xfrm>
            <a:off x="2195736" y="2708920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Nyíl: lefelé mutató 7">
            <a:extLst>
              <a:ext uri="{FF2B5EF4-FFF2-40B4-BE49-F238E27FC236}">
                <a16:creationId xmlns:a16="http://schemas.microsoft.com/office/drawing/2014/main" id="{EDE94545-24A7-4D34-A419-2B859D18F773}"/>
              </a:ext>
            </a:extLst>
          </p:cNvPr>
          <p:cNvSpPr/>
          <p:nvPr/>
        </p:nvSpPr>
        <p:spPr>
          <a:xfrm>
            <a:off x="6207968" y="2708920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007870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89D726-E74B-492B-9449-8D6F1C1AF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 dirty="0" err="1">
                <a:latin typeface="Futura Std Book" panose="020B0502020204020303" pitchFamily="34" charset="0"/>
              </a:rPr>
              <a:t>What’s</a:t>
            </a:r>
            <a:r>
              <a:rPr lang="hu-HU" sz="2400" b="1" dirty="0">
                <a:latin typeface="Futura Std Book" panose="020B0502020204020303" pitchFamily="34" charset="0"/>
              </a:rPr>
              <a:t> </a:t>
            </a:r>
            <a:r>
              <a:rPr lang="hu-HU" sz="2400" b="1" dirty="0" err="1">
                <a:latin typeface="Futura Std Book" panose="020B0502020204020303" pitchFamily="34" charset="0"/>
              </a:rPr>
              <a:t>new</a:t>
            </a:r>
            <a:r>
              <a:rPr lang="hu-HU" sz="2400" b="1" dirty="0">
                <a:latin typeface="Futura Std Book" panose="020B0502020204020303" pitchFamily="34" charset="0"/>
              </a:rPr>
              <a:t> in marketing</a:t>
            </a:r>
            <a:endParaRPr lang="en-GB" sz="2600" b="1" dirty="0">
              <a:latin typeface="Futura Std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36B4ABF-7F53-40DF-B941-8EB2C1E53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5" y="2132856"/>
            <a:ext cx="7551738" cy="4031977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Social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media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push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hu-HU" b="1" dirty="0">
                <a:latin typeface="Futura Std Medium" panose="020B0502020204020303" pitchFamily="34" charset="0"/>
              </a:rPr>
              <a:t>Quality </a:t>
            </a:r>
            <a:r>
              <a:rPr lang="hu-HU" b="1" dirty="0" err="1">
                <a:latin typeface="Futura Std Medium" panose="020B0502020204020303" pitchFamily="34" charset="0"/>
              </a:rPr>
              <a:t>vs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quantity</a:t>
            </a:r>
            <a:r>
              <a:rPr lang="hu-HU" b="1" dirty="0">
                <a:latin typeface="Futura Std Medium" panose="020B0502020204020303" pitchFamily="34" charset="0"/>
              </a:rPr>
              <a:t>: </a:t>
            </a:r>
            <a:r>
              <a:rPr lang="hu-HU" b="1" dirty="0" err="1">
                <a:latin typeface="Futura Std Medium" panose="020B0502020204020303" pitchFamily="34" charset="0"/>
              </a:rPr>
              <a:t>finding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the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right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balance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Track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user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engagement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r>
              <a:rPr lang="hu-HU" b="1" dirty="0">
                <a:latin typeface="Futura Std Medium" panose="020B0502020204020303" pitchFamily="34" charset="0"/>
              </a:rPr>
              <a:t>New </a:t>
            </a:r>
            <a:r>
              <a:rPr lang="hu-HU" b="1" dirty="0" err="1">
                <a:latin typeface="Futura Std Medium" panose="020B0502020204020303" pitchFamily="34" charset="0"/>
              </a:rPr>
              <a:t>product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launch</a:t>
            </a:r>
            <a:r>
              <a:rPr lang="hu-HU" b="1" dirty="0">
                <a:latin typeface="Futura Std Medium" panose="020B0502020204020303" pitchFamily="34" charset="0"/>
              </a:rPr>
              <a:t> – </a:t>
            </a:r>
            <a:r>
              <a:rPr lang="hu-HU" b="1" dirty="0" err="1">
                <a:latin typeface="Futura Std Medium" panose="020B0502020204020303" pitchFamily="34" charset="0"/>
              </a:rPr>
              <a:t>capabilities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vs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ideas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Webinars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endParaRPr lang="en-GB" b="1" dirty="0">
              <a:latin typeface="Futura Std Medium" panose="020B0502020204020303" pitchFamily="34" charset="0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E7BBE02-9CC4-44EA-8519-C73D0BB4F6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C7B47-A233-40F3-9501-E1871147F237}" type="slidenum">
              <a:rPr lang="hu-HU" smtClean="0"/>
              <a:pPr/>
              <a:t>7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EBDB4E3-8630-4E9A-8C08-299F3A6FD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3619848"/>
            <a:ext cx="2429272" cy="3049512"/>
          </a:xfrm>
          <a:prstGeom prst="rect">
            <a:avLst/>
          </a:prstGeom>
        </p:spPr>
      </p:pic>
      <p:pic>
        <p:nvPicPr>
          <p:cNvPr id="1030" name="Picture 6" descr="5,592 BEST Fb Logo IMAGES, STOCK PHOTOS &amp;amp; VECTORS | Adobe Stock">
            <a:extLst>
              <a:ext uri="{FF2B5EF4-FFF2-40B4-BE49-F238E27FC236}">
                <a16:creationId xmlns:a16="http://schemas.microsoft.com/office/drawing/2014/main" id="{15AC5060-B200-453A-B359-2E27BA7FA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422" y="2128021"/>
            <a:ext cx="2536762" cy="72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969076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89D726-E74B-492B-9449-8D6F1C1AF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 dirty="0" err="1">
                <a:latin typeface="Futura Std Book" panose="020B0502020204020303" pitchFamily="34" charset="0"/>
              </a:rPr>
              <a:t>Sustainable</a:t>
            </a:r>
            <a:r>
              <a:rPr lang="hu-HU" sz="2400" b="1" dirty="0">
                <a:latin typeface="Futura Std Book" panose="020B0502020204020303" pitchFamily="34" charset="0"/>
              </a:rPr>
              <a:t> </a:t>
            </a:r>
            <a:r>
              <a:rPr lang="hu-HU" sz="2400" b="1" dirty="0" err="1">
                <a:latin typeface="Futura Std Book" panose="020B0502020204020303" pitchFamily="34" charset="0"/>
              </a:rPr>
              <a:t>sourcing</a:t>
            </a:r>
            <a:endParaRPr lang="en-GB" sz="2600" b="1" dirty="0">
              <a:latin typeface="Futura Std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36B4ABF-7F53-40DF-B941-8EB2C1E53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5" y="1412776"/>
            <a:ext cx="7551738" cy="403197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2000" b="1" dirty="0" err="1">
                <a:latin typeface="Futura Std Medium" panose="020B0502020204020303" pitchFamily="34" charset="0"/>
                <a:ea typeface="+mn-ea"/>
                <a:cs typeface="+mn-cs"/>
              </a:rPr>
              <a:t>Changing</a:t>
            </a:r>
            <a:r>
              <a:rPr lang="hu-HU" sz="2000" b="1" dirty="0">
                <a:latin typeface="Futura Std Medium" panose="020B0502020204020303" pitchFamily="34" charset="0"/>
                <a:ea typeface="+mn-ea"/>
                <a:cs typeface="+mn-cs"/>
              </a:rPr>
              <a:t> </a:t>
            </a:r>
            <a:r>
              <a:rPr lang="hu-HU" sz="2000" b="1" dirty="0" err="1">
                <a:latin typeface="Futura Std Medium" panose="020B0502020204020303" pitchFamily="34" charset="0"/>
                <a:ea typeface="+mn-ea"/>
                <a:cs typeface="+mn-cs"/>
              </a:rPr>
              <a:t>mindset</a:t>
            </a:r>
            <a:r>
              <a:rPr lang="hu-HU" sz="2000" b="1" dirty="0">
                <a:latin typeface="Futura Std Medium" panose="020B0502020204020303" pitchFamily="34" charset="0"/>
                <a:ea typeface="+mn-ea"/>
                <a:cs typeface="+mn-cs"/>
              </a:rPr>
              <a:t> in </a:t>
            </a:r>
            <a:r>
              <a:rPr lang="hu-HU" sz="2000" b="1" dirty="0" err="1">
                <a:latin typeface="Futura Std Medium" panose="020B0502020204020303" pitchFamily="34" charset="0"/>
                <a:ea typeface="+mn-ea"/>
                <a:cs typeface="+mn-cs"/>
              </a:rPr>
              <a:t>beer</a:t>
            </a:r>
            <a:r>
              <a:rPr lang="hu-HU" sz="2000" b="1" dirty="0">
                <a:latin typeface="Futura Std Medium" panose="020B0502020204020303" pitchFamily="34" charset="0"/>
                <a:ea typeface="+mn-ea"/>
                <a:cs typeface="+mn-cs"/>
              </a:rPr>
              <a:t> </a:t>
            </a:r>
            <a:r>
              <a:rPr lang="hu-HU" sz="2000" b="1" dirty="0" err="1">
                <a:latin typeface="Futura Std Medium" panose="020B0502020204020303" pitchFamily="34" charset="0"/>
                <a:ea typeface="+mn-ea"/>
                <a:cs typeface="+mn-cs"/>
              </a:rPr>
              <a:t>consumption</a:t>
            </a:r>
            <a:endParaRPr lang="hu-HU" sz="2000" b="1" dirty="0">
              <a:latin typeface="Futura Std Medium" panose="020B0502020204020303" pitchFamily="34" charset="0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hu-HU" sz="2000" b="1" dirty="0" err="1">
                <a:latin typeface="Futura Std Medium" panose="020B0502020204020303" pitchFamily="34" charset="0"/>
                <a:ea typeface="+mn-ea"/>
                <a:cs typeface="+mn-cs"/>
              </a:rPr>
              <a:t>Requirement</a:t>
            </a:r>
            <a:r>
              <a:rPr lang="hu-HU" sz="2000" b="1" dirty="0">
                <a:latin typeface="Futura Std Medium" panose="020B0502020204020303" pitchFamily="34" charset="0"/>
                <a:ea typeface="+mn-ea"/>
                <a:cs typeface="+mn-cs"/>
              </a:rPr>
              <a:t> </a:t>
            </a:r>
            <a:r>
              <a:rPr lang="hu-HU" sz="2000" b="1" dirty="0" err="1">
                <a:latin typeface="Futura Std Medium" panose="020B0502020204020303" pitchFamily="34" charset="0"/>
                <a:ea typeface="+mn-ea"/>
                <a:cs typeface="+mn-cs"/>
              </a:rPr>
              <a:t>from</a:t>
            </a:r>
            <a:r>
              <a:rPr lang="hu-HU" sz="2000" b="1" dirty="0">
                <a:latin typeface="Futura Std Medium" panose="020B0502020204020303" pitchFamily="34" charset="0"/>
                <a:ea typeface="+mn-ea"/>
                <a:cs typeface="+mn-cs"/>
              </a:rPr>
              <a:t> </a:t>
            </a:r>
            <a:r>
              <a:rPr lang="hu-HU" sz="2000" b="1" dirty="0" err="1">
                <a:latin typeface="Futura Std Medium" panose="020B0502020204020303" pitchFamily="34" charset="0"/>
                <a:ea typeface="+mn-ea"/>
                <a:cs typeface="+mn-cs"/>
              </a:rPr>
              <a:t>large</a:t>
            </a:r>
            <a:r>
              <a:rPr lang="hu-HU" sz="2000" b="1" dirty="0">
                <a:latin typeface="Futura Std Medium" panose="020B0502020204020303" pitchFamily="34" charset="0"/>
                <a:ea typeface="+mn-ea"/>
                <a:cs typeface="+mn-cs"/>
              </a:rPr>
              <a:t> </a:t>
            </a:r>
            <a:r>
              <a:rPr lang="hu-HU" sz="2000" b="1" dirty="0" err="1">
                <a:latin typeface="Futura Std Medium" panose="020B0502020204020303" pitchFamily="34" charset="0"/>
                <a:ea typeface="+mn-ea"/>
                <a:cs typeface="+mn-cs"/>
              </a:rPr>
              <a:t>breweries</a:t>
            </a:r>
            <a:endParaRPr lang="hu-HU" sz="2000" b="1" dirty="0">
              <a:latin typeface="Futura Std Medium" panose="020B0502020204020303" pitchFamily="34" charset="0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Standards</a:t>
            </a:r>
            <a:r>
              <a:rPr lang="hu-HU" b="1" dirty="0">
                <a:latin typeface="Futura Std Medium" panose="020B0502020204020303" pitchFamily="34" charset="0"/>
              </a:rPr>
              <a:t> in </a:t>
            </a:r>
            <a:r>
              <a:rPr lang="hu-HU" b="1" dirty="0" err="1">
                <a:latin typeface="Futura Std Medium" panose="020B0502020204020303" pitchFamily="34" charset="0"/>
              </a:rPr>
              <a:t>the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fields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15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Growing</a:t>
            </a:r>
            <a:r>
              <a:rPr lang="hu-HU" b="1" dirty="0">
                <a:latin typeface="Futura Std Medium" panose="020B0502020204020303" pitchFamily="34" charset="0"/>
              </a:rPr>
              <a:t> „The Swaen” farming </a:t>
            </a:r>
            <a:r>
              <a:rPr lang="hu-HU" b="1" dirty="0" err="1">
                <a:latin typeface="Futura Std Medium" panose="020B0502020204020303" pitchFamily="34" charset="0"/>
              </a:rPr>
              <a:t>programme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15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Tracking</a:t>
            </a:r>
            <a:r>
              <a:rPr lang="hu-HU" b="1" dirty="0">
                <a:latin typeface="Futura Std Medium" panose="020B0502020204020303" pitchFamily="34" charset="0"/>
              </a:rPr>
              <a:t> and </a:t>
            </a:r>
            <a:r>
              <a:rPr lang="hu-HU" b="1" dirty="0" err="1">
                <a:latin typeface="Futura Std Medium" panose="020B0502020204020303" pitchFamily="34" charset="0"/>
              </a:rPr>
              <a:t>tracing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15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Difficulties</a:t>
            </a:r>
            <a:r>
              <a:rPr lang="hu-HU" b="1" dirty="0">
                <a:latin typeface="Futura Std Medium" panose="020B0502020204020303" pitchFamily="34" charset="0"/>
              </a:rPr>
              <a:t> in </a:t>
            </a:r>
            <a:r>
              <a:rPr lang="hu-HU" b="1" dirty="0" err="1">
                <a:latin typeface="Futura Std Medium" panose="020B0502020204020303" pitchFamily="34" charset="0"/>
              </a:rPr>
              <a:t>storage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endParaRPr lang="en-GB" b="1" dirty="0">
              <a:latin typeface="Futura Std Medium" panose="020B0502020204020303" pitchFamily="34" charset="0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E7BBE02-9CC4-44EA-8519-C73D0BB4F6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C7B47-A233-40F3-9501-E1871147F237}" type="slidenum">
              <a:rPr lang="hu-HU" smtClean="0"/>
              <a:pPr/>
              <a:t>8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08B6B77-5AA3-4733-BBC6-68E6E121EE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819" y="4869160"/>
            <a:ext cx="2308613" cy="153239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51DD3F6-FF17-41AE-A2C9-C20A1A05F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12" y="4869160"/>
            <a:ext cx="2296031" cy="153239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EF2FBEF-3DFA-4942-8812-C9644F14CD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604" y="4869160"/>
            <a:ext cx="2296031" cy="153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27627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89D726-E74B-492B-9449-8D6F1C1AF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 dirty="0" err="1">
                <a:latin typeface="Futura Std Book" panose="020B0502020204020303" pitchFamily="34" charset="0"/>
              </a:rPr>
              <a:t>Sustainability</a:t>
            </a:r>
            <a:r>
              <a:rPr lang="hu-HU" sz="2400" b="1" dirty="0">
                <a:latin typeface="Futura Std Book" panose="020B0502020204020303" pitchFamily="34" charset="0"/>
              </a:rPr>
              <a:t> in </a:t>
            </a:r>
            <a:r>
              <a:rPr lang="hu-HU" sz="2400" b="1" dirty="0" err="1">
                <a:latin typeface="Futura Std Book" panose="020B0502020204020303" pitchFamily="34" charset="0"/>
              </a:rPr>
              <a:t>production</a:t>
            </a:r>
            <a:endParaRPr lang="en-GB" sz="2600" b="1" dirty="0">
              <a:latin typeface="Futura Std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36B4ABF-7F53-40DF-B941-8EB2C1E53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5" y="1917303"/>
            <a:ext cx="7551738" cy="403197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Reduced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water</a:t>
            </a:r>
            <a:r>
              <a:rPr lang="hu-HU" b="1" dirty="0">
                <a:latin typeface="Futura Std Medium" panose="020B0502020204020303" pitchFamily="34" charset="0"/>
              </a:rPr>
              <a:t> and </a:t>
            </a:r>
            <a:r>
              <a:rPr lang="hu-HU" b="1" dirty="0" err="1">
                <a:latin typeface="Futura Std Medium" panose="020B0502020204020303" pitchFamily="34" charset="0"/>
              </a:rPr>
              <a:t>energy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usage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Goal</a:t>
            </a:r>
            <a:r>
              <a:rPr lang="hu-HU" b="1" dirty="0">
                <a:latin typeface="Futura Std Medium" panose="020B0502020204020303" pitchFamily="34" charset="0"/>
              </a:rPr>
              <a:t> to </a:t>
            </a:r>
            <a:r>
              <a:rPr lang="hu-HU" b="1" dirty="0" err="1">
                <a:latin typeface="Futura Std Medium" panose="020B0502020204020303" pitchFamily="34" charset="0"/>
              </a:rPr>
              <a:t>become</a:t>
            </a:r>
            <a:r>
              <a:rPr lang="hu-HU" b="1" dirty="0">
                <a:latin typeface="Futura Std Medium" panose="020B0502020204020303" pitchFamily="34" charset="0"/>
              </a:rPr>
              <a:t> CO</a:t>
            </a:r>
            <a:r>
              <a:rPr lang="hu-HU" sz="1200" b="1" dirty="0">
                <a:latin typeface="Futura Std Medium" panose="020B0502020204020303" pitchFamily="34" charset="0"/>
              </a:rPr>
              <a:t>2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neutral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r>
              <a:rPr lang="hu-HU" b="1" dirty="0">
                <a:latin typeface="Futura Std Medium" panose="020B0502020204020303" pitchFamily="34" charset="0"/>
              </a:rPr>
              <a:t>C</a:t>
            </a:r>
            <a:r>
              <a:rPr lang="en-GB" b="1" dirty="0" err="1">
                <a:latin typeface="Futura Std Medium" panose="020B0502020204020303" pitchFamily="34" charset="0"/>
              </a:rPr>
              <a:t>omprehensive</a:t>
            </a:r>
            <a:r>
              <a:rPr lang="en-GB" b="1" dirty="0">
                <a:latin typeface="Futura Std Medium" panose="020B0502020204020303" pitchFamily="34" charset="0"/>
              </a:rPr>
              <a:t> energy audit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r>
              <a:rPr lang="hu-HU" b="1" dirty="0">
                <a:latin typeface="Futura Std Medium" panose="020B0502020204020303" pitchFamily="34" charset="0"/>
              </a:rPr>
              <a:t>U</a:t>
            </a:r>
            <a:r>
              <a:rPr lang="en-GB" b="1" dirty="0">
                <a:latin typeface="Futura Std Medium" panose="020B0502020204020303" pitchFamily="34" charset="0"/>
              </a:rPr>
              <a:t>sage of renewable energy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Optimize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inbound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transport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r>
              <a:rPr lang="hu-HU" b="1" dirty="0" err="1">
                <a:latin typeface="Futura Std Medium" panose="020B0502020204020303" pitchFamily="34" charset="0"/>
              </a:rPr>
              <a:t>Move</a:t>
            </a:r>
            <a:r>
              <a:rPr lang="hu-HU" b="1" dirty="0">
                <a:latin typeface="Futura Std Medium" panose="020B0502020204020303" pitchFamily="34" charset="0"/>
              </a:rPr>
              <a:t> to web-</a:t>
            </a:r>
            <a:r>
              <a:rPr lang="hu-HU" b="1" dirty="0" err="1">
                <a:latin typeface="Futura Std Medium" panose="020B0502020204020303" pitchFamily="34" charset="0"/>
              </a:rPr>
              <a:t>based</a:t>
            </a:r>
            <a:r>
              <a:rPr lang="hu-HU" b="1" dirty="0">
                <a:latin typeface="Futura Std Medium" panose="020B0502020204020303" pitchFamily="34" charset="0"/>
              </a:rPr>
              <a:t> </a:t>
            </a:r>
            <a:r>
              <a:rPr lang="hu-HU" b="1" dirty="0" err="1">
                <a:latin typeface="Futura Std Medium" panose="020B0502020204020303" pitchFamily="34" charset="0"/>
              </a:rPr>
              <a:t>communication</a:t>
            </a: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endParaRPr lang="hu-HU" b="1" dirty="0">
              <a:latin typeface="Futura Std Medium" panose="020B0502020204020303" pitchFamily="34" charset="0"/>
            </a:endParaRPr>
          </a:p>
          <a:p>
            <a:pPr>
              <a:lnSpc>
                <a:spcPct val="200000"/>
              </a:lnSpc>
            </a:pPr>
            <a:endParaRPr lang="en-GB" b="1" dirty="0">
              <a:latin typeface="Futura Std Medium" panose="020B0502020204020303" pitchFamily="34" charset="0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E7BBE02-9CC4-44EA-8519-C73D0BB4F6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C7B47-A233-40F3-9501-E1871147F237}" type="slidenum">
              <a:rPr lang="hu-HU" smtClean="0"/>
              <a:pPr/>
              <a:t>9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7BCD654-0A3C-4A15-A597-2385A2DA7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000" y="2060848"/>
            <a:ext cx="2546430" cy="364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60469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1_Office Theme">
  <a:themeElements>
    <a:clrScheme name="1_Office Theme 1">
      <a:dk1>
        <a:srgbClr val="463738"/>
      </a:dk1>
      <a:lt1>
        <a:srgbClr val="FFFFFF"/>
      </a:lt1>
      <a:dk2>
        <a:srgbClr val="26181E"/>
      </a:dk2>
      <a:lt2>
        <a:srgbClr val="ECECEC"/>
      </a:lt2>
      <a:accent1>
        <a:srgbClr val="40463E"/>
      </a:accent1>
      <a:accent2>
        <a:srgbClr val="213130"/>
      </a:accent2>
      <a:accent3>
        <a:srgbClr val="FFFFFF"/>
      </a:accent3>
      <a:accent4>
        <a:srgbClr val="3A2D2E"/>
      </a:accent4>
      <a:accent5>
        <a:srgbClr val="AFB0AF"/>
      </a:accent5>
      <a:accent6>
        <a:srgbClr val="1D2B2A"/>
      </a:accent6>
      <a:hlink>
        <a:srgbClr val="D39848"/>
      </a:hlink>
      <a:folHlink>
        <a:srgbClr val="747476"/>
      </a:folHlink>
    </a:clrScheme>
    <a:fontScheme name="1_Office Them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463738"/>
        </a:dk1>
        <a:lt1>
          <a:srgbClr val="FFFFFF"/>
        </a:lt1>
        <a:dk2>
          <a:srgbClr val="26181E"/>
        </a:dk2>
        <a:lt2>
          <a:srgbClr val="ECECEC"/>
        </a:lt2>
        <a:accent1>
          <a:srgbClr val="40463E"/>
        </a:accent1>
        <a:accent2>
          <a:srgbClr val="213130"/>
        </a:accent2>
        <a:accent3>
          <a:srgbClr val="FFFFFF"/>
        </a:accent3>
        <a:accent4>
          <a:srgbClr val="3A2D2E"/>
        </a:accent4>
        <a:accent5>
          <a:srgbClr val="AFB0AF"/>
        </a:accent5>
        <a:accent6>
          <a:srgbClr val="1D2B2A"/>
        </a:accent6>
        <a:hlink>
          <a:srgbClr val="D39848"/>
        </a:hlink>
        <a:folHlink>
          <a:srgbClr val="74747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9B0F2C077A9A3041A2F7052815A7FB58" ma:contentTypeVersion="13" ma:contentTypeDescription="Új dokumentum létrehozása." ma:contentTypeScope="" ma:versionID="0fb98131675764da54bbdf6aecbd6c8f">
  <xsd:schema xmlns:xsd="http://www.w3.org/2001/XMLSchema" xmlns:xs="http://www.w3.org/2001/XMLSchema" xmlns:p="http://schemas.microsoft.com/office/2006/metadata/properties" xmlns:ns2="4ac10bb4-4e5b-44a5-8da9-2923618504e1" xmlns:ns3="3c812686-e1a2-408b-afc5-a78fe4bcd15c" targetNamespace="http://schemas.microsoft.com/office/2006/metadata/properties" ma:root="true" ma:fieldsID="5544d0b211861fcac724599fa81e5806" ns2:_="" ns3:_="">
    <xsd:import namespace="4ac10bb4-4e5b-44a5-8da9-2923618504e1"/>
    <xsd:import namespace="3c812686-e1a2-408b-afc5-a78fe4bcd15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c10bb4-4e5b-44a5-8da9-2923618504e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12686-e1a2-408b-afc5-a78fe4bcd1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C959115-EA91-41B8-A01E-DC74166210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c10bb4-4e5b-44a5-8da9-2923618504e1"/>
    <ds:schemaRef ds:uri="3c812686-e1a2-408b-afc5-a78fe4bcd1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6463C0-5D4F-4DE8-9AA4-108ED4EB08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6853D8-B9DC-472C-900F-FCBCF7ACD332}">
  <ds:schemaRefs>
    <ds:schemaRef ds:uri="http://purl.org/dc/terms/"/>
    <ds:schemaRef ds:uri="http://purl.org/dc/dcmitype/"/>
    <ds:schemaRef ds:uri="http://purl.org/dc/elements/1.1/"/>
    <ds:schemaRef ds:uri="3c812686-e1a2-408b-afc5-a78fe4bcd15c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4ac10bb4-4e5b-44a5-8da9-2923618504e1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2920</TotalTime>
  <Words>355</Words>
  <Application>Microsoft Office PowerPoint</Application>
  <PresentationFormat>Diavetítés a képernyőre (4:3 oldalarány)</PresentationFormat>
  <Paragraphs>109</Paragraphs>
  <Slides>14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8" baseType="lpstr">
      <vt:lpstr>Arial</vt:lpstr>
      <vt:lpstr>Futura Std Book</vt:lpstr>
      <vt:lpstr>Futura Std Medium</vt:lpstr>
      <vt:lpstr>1_Office Theme</vt:lpstr>
      <vt:lpstr>Recent developments and concerns in malting</vt:lpstr>
      <vt:lpstr>Overview</vt:lpstr>
      <vt:lpstr>PowerPoint-bemutató</vt:lpstr>
      <vt:lpstr>PowerPoint-bemutató</vt:lpstr>
      <vt:lpstr>Technical developments</vt:lpstr>
      <vt:lpstr>PowerPoint-bemutató</vt:lpstr>
      <vt:lpstr>What’s new in marketing</vt:lpstr>
      <vt:lpstr>Sustainable sourcing</vt:lpstr>
      <vt:lpstr>Sustainability in production</vt:lpstr>
      <vt:lpstr>Production during COVID</vt:lpstr>
      <vt:lpstr>Crop 2021 summary</vt:lpstr>
      <vt:lpstr>PowerPoint-bemutató</vt:lpstr>
      <vt:lpstr>Expectations to 2022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Lenovo</cp:lastModifiedBy>
  <cp:revision>632</cp:revision>
  <cp:lastPrinted>2014-03-12T19:57:47Z</cp:lastPrinted>
  <dcterms:created xsi:type="dcterms:W3CDTF">2013-11-14T13:56:40Z</dcterms:created>
  <dcterms:modified xsi:type="dcterms:W3CDTF">2021-10-11T14:03:42Z</dcterms:modified>
  <cp:contentStatus>Végleges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0x0101009B0F2C077A9A3041A2F7052815A7FB58</vt:lpwstr>
  </property>
  <property fmtid="{D5CDD505-2E9C-101B-9397-08002B2CF9AE}" pid="3" name="_MarkAsFinal">
    <vt:bool>true</vt:bool>
  </property>
</Properties>
</file>